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25_C89BB0C9.xml" ContentType="application/vnd.ms-powerpoint.comments+xml"/>
  <Override PartName="/ppt/notesSlides/notesSlide2.xml" ContentType="application/vnd.openxmlformats-officedocument.presentationml.notesSlide+xml"/>
  <Override PartName="/ppt/comments/modernComment_133_1783DF5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D_F2664BA8.xml" ContentType="application/vnd.ms-powerpoint.comments+xml"/>
  <Override PartName="/ppt/notesSlides/notesSlide5.xml" ContentType="application/vnd.openxmlformats-officedocument.presentationml.notesSlide+xml"/>
  <Override PartName="/ppt/comments/modernComment_135_39592BDA.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34_28B2703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39_E8FA6F69.xml" ContentType="application/vnd.ms-powerpoint.comments+xml"/>
  <Override PartName="/ppt/notesSlides/notesSlide13.xml" ContentType="application/vnd.openxmlformats-officedocument.presentationml.notesSlide+xml"/>
  <Override PartName="/ppt/comments/modernComment_13C_A90C9583.xml" ContentType="application/vnd.ms-powerpoint.comments+xml"/>
  <Override PartName="/ppt/notesSlides/notesSlide14.xml" ContentType="application/vnd.openxmlformats-officedocument.presentationml.notesSlide+xml"/>
  <Override PartName="/ppt/comments/modernComment_13D_B3678A44.xml" ContentType="application/vnd.ms-powerpoint.comments+xml"/>
  <Override PartName="/ppt/notesSlides/notesSlide15.xml" ContentType="application/vnd.openxmlformats-officedocument.presentationml.notesSlide+xml"/>
  <Override PartName="/ppt/comments/modernComment_13E_8DD20333.xml" ContentType="application/vnd.ms-powerpoint.comments+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4"/>
  </p:notesMasterIdLst>
  <p:sldIdLst>
    <p:sldId id="303" r:id="rId5"/>
    <p:sldId id="293" r:id="rId6"/>
    <p:sldId id="307" r:id="rId7"/>
    <p:sldId id="284" r:id="rId8"/>
    <p:sldId id="285" r:id="rId9"/>
    <p:sldId id="309" r:id="rId10"/>
    <p:sldId id="310" r:id="rId11"/>
    <p:sldId id="311" r:id="rId12"/>
    <p:sldId id="308" r:id="rId13"/>
    <p:sldId id="315" r:id="rId14"/>
    <p:sldId id="314" r:id="rId15"/>
    <p:sldId id="312" r:id="rId16"/>
    <p:sldId id="313" r:id="rId17"/>
    <p:sldId id="320" r:id="rId18"/>
    <p:sldId id="316" r:id="rId19"/>
    <p:sldId id="317" r:id="rId20"/>
    <p:sldId id="318" r:id="rId21"/>
    <p:sldId id="319" r:id="rId22"/>
    <p:sldId id="301" r:id="rId23"/>
  </p:sldIdLst>
  <p:sldSz cx="12192000" cy="6858000"/>
  <p:notesSz cx="6858000" cy="9144000"/>
  <p:embeddedFontLst>
    <p:embeddedFont>
      <p:font typeface="Open Sans" panose="020B0606030504020204" pitchFamily="34" charset="0"/>
      <p:regular r:id="rId25"/>
      <p:bold r:id="rId26"/>
      <p:italic r:id="rId27"/>
      <p:boldItalic r:id="rId28"/>
    </p:embeddedFont>
    <p:embeddedFont>
      <p:font typeface="Slackey" panose="02000000000000000000" pitchFamily="2" charset="0"/>
      <p:regular r:id="rId29"/>
    </p:embeddedFont>
  </p:embeddedFontLst>
  <p:defaultTextStyle>
    <a:defPPr>
      <a:defRPr lang="de-DE"/>
    </a:defPPr>
    <a:lvl1pPr marL="0" indent="0" algn="l" defTabSz="914400" rtl="0" eaLnBrk="1" latinLnBrk="0" hangingPunct="1">
      <a:lnSpc>
        <a:spcPct val="104000"/>
      </a:lnSpc>
      <a:spcBef>
        <a:spcPts val="0"/>
      </a:spcBef>
      <a:spcAft>
        <a:spcPts val="1100"/>
      </a:spcAft>
      <a:buFont typeface="Arial" panose="020B0604020202020204" pitchFamily="34" charset="0"/>
      <a:buNone/>
      <a:defRPr sz="1900" b="1" kern="1200">
        <a:solidFill>
          <a:schemeClr val="accent1"/>
        </a:solidFill>
        <a:latin typeface="+mn-lt"/>
        <a:ea typeface="+mn-ea"/>
        <a:cs typeface="+mn-cs"/>
      </a:defRPr>
    </a:lvl1pPr>
    <a:lvl2pPr marL="0" indent="0" algn="l" defTabSz="914400" rtl="0" eaLnBrk="1" latinLnBrk="0" hangingPunct="1">
      <a:lnSpc>
        <a:spcPct val="104000"/>
      </a:lnSpc>
      <a:spcBef>
        <a:spcPts val="0"/>
      </a:spcBef>
      <a:spcAft>
        <a:spcPts val="1100"/>
      </a:spcAft>
      <a:buFont typeface="Arial" panose="020B0604020202020204" pitchFamily="34" charset="0"/>
      <a:buNone/>
      <a:defRPr sz="1900" kern="1200">
        <a:solidFill>
          <a:schemeClr val="tx1"/>
        </a:solidFill>
        <a:latin typeface="+mn-lt"/>
        <a:ea typeface="+mn-ea"/>
        <a:cs typeface="+mn-cs"/>
      </a:defRPr>
    </a:lvl2pPr>
    <a:lvl3pPr marL="216000" indent="-216000" algn="l" defTabSz="914400" rtl="0" eaLnBrk="1" latinLnBrk="0" hangingPunct="1">
      <a:lnSpc>
        <a:spcPct val="104000"/>
      </a:lnSpc>
      <a:spcBef>
        <a:spcPts val="0"/>
      </a:spcBef>
      <a:spcAft>
        <a:spcPts val="1100"/>
      </a:spcAft>
      <a:buFont typeface="Arial" panose="020B0604020202020204" pitchFamily="34" charset="0"/>
      <a:buChar char="•"/>
      <a:defRPr sz="1900" kern="1200">
        <a:solidFill>
          <a:schemeClr val="tx1"/>
        </a:solidFill>
        <a:latin typeface="+mn-lt"/>
        <a:ea typeface="+mn-ea"/>
        <a:cs typeface="+mn-cs"/>
      </a:defRPr>
    </a:lvl3pPr>
    <a:lvl4pPr marL="432000" indent="-216000" algn="l" defTabSz="914400" rtl="0" eaLnBrk="1" latinLnBrk="0" hangingPunct="1">
      <a:lnSpc>
        <a:spcPct val="104000"/>
      </a:lnSpc>
      <a:spcBef>
        <a:spcPts val="0"/>
      </a:spcBef>
      <a:spcAft>
        <a:spcPts val="1100"/>
      </a:spcAft>
      <a:buFont typeface="Arial" panose="020B0604020202020204" pitchFamily="34" charset="0"/>
      <a:buChar char="•"/>
      <a:defRPr sz="1900" kern="1200">
        <a:solidFill>
          <a:schemeClr val="tx1"/>
        </a:solidFill>
        <a:latin typeface="+mn-lt"/>
        <a:ea typeface="+mn-ea"/>
        <a:cs typeface="+mn-cs"/>
      </a:defRPr>
    </a:lvl4pPr>
    <a:lvl5pPr marL="648000" indent="-216000" algn="l" defTabSz="914400" rtl="0" eaLnBrk="1" latinLnBrk="0" hangingPunct="1">
      <a:lnSpc>
        <a:spcPct val="104000"/>
      </a:lnSpc>
      <a:spcBef>
        <a:spcPts val="0"/>
      </a:spcBef>
      <a:spcAft>
        <a:spcPts val="1100"/>
      </a:spcAft>
      <a:buFont typeface="Symbol" panose="05050102010706020507" pitchFamily="18" charset="2"/>
      <a:buChar char="-"/>
      <a:defRPr sz="1900" kern="1200">
        <a:solidFill>
          <a:schemeClr val="tx1"/>
        </a:solidFill>
        <a:latin typeface="+mn-lt"/>
        <a:ea typeface="+mn-ea"/>
        <a:cs typeface="+mn-cs"/>
      </a:defRPr>
    </a:lvl5pPr>
    <a:lvl6pPr marL="0" indent="0" algn="l" defTabSz="914400" rtl="0" eaLnBrk="1" latinLnBrk="0" hangingPunct="1">
      <a:lnSpc>
        <a:spcPct val="104000"/>
      </a:lnSpc>
      <a:spcBef>
        <a:spcPts val="0"/>
      </a:spcBef>
      <a:spcAft>
        <a:spcPts val="1100"/>
      </a:spcAft>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7pPr>
    <a:lvl8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8pPr>
    <a:lvl9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95E86E-969B-A99E-EACE-0AFB3647C170}" name="Hennig, Pauline" initials="HP" userId="S::pauline.hennig@tu-dresden.de::a1305cb4-d8ba-44b8-b4f2-3b30da1ab07b" providerId="AD"/>
  <p188:author id="{821CF8BC-FC94-6EED-AF57-3C475D23975D}" name="Kleeberg, Kirstin - LfULG" initials="KKL" userId="S-1-5-21-2744191423-314973138-2615043376-9322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E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29867FB-AFA2-4E26-9472-A78925E37D7E}">
  <a:tblStyle styleId="{F29867FB-AFA2-4E26-9472-A78925E37D7E}" styleName="ReKIS-Campus Tabelle">
    <a:tblBg/>
    <a:wholeTbl>
      <a:tcTxStyle b="off" i="off">
        <a:fontRef idx="minor"/>
        <a:schemeClr val="tx1"/>
      </a:tcTxStyle>
      <a:tcStyle>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TxStyle b="on" i="off">
        <a:fontRef idx="minor"/>
        <a:schemeClr val="tx1"/>
      </a:tcTxStyle>
      <a:tcStyle>
        <a:tcBdr/>
      </a:tcStyle>
    </a:lastRow>
    <a:seCell>
      <a:tcStyle>
        <a:tcBdr/>
      </a:tcStyle>
    </a:seCell>
    <a:swCell>
      <a:tcStyle>
        <a:tcBdr/>
      </a:tcStyle>
    </a:swCell>
    <a:firstRow>
      <a:tcTxStyle b="on" i="off">
        <a:fontRef idx="minor"/>
        <a:schemeClr val="tx1"/>
      </a:tcTxStyle>
      <a:tcStyle>
        <a:tcBdr/>
      </a:tcStyle>
    </a:firstRow>
    <a:neCell>
      <a:tcStyle>
        <a:tcBdr/>
      </a:tcStyle>
    </a:neCell>
    <a:nwCell>
      <a:tcStyle>
        <a:tcBdr/>
      </a:tcStyle>
    </a:nwCell>
    <a:extLst/>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54" autoAdjust="0"/>
    <p:restoredTop sz="71575" autoAdjust="0"/>
  </p:normalViewPr>
  <p:slideViewPr>
    <p:cSldViewPr showGuides="1">
      <p:cViewPr varScale="1">
        <p:scale>
          <a:sx n="89" d="100"/>
          <a:sy n="89" d="100"/>
        </p:scale>
        <p:origin x="43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4.xml"/></Relationships>
</file>

<file path=ppt/comments/modernComment_11D_F2664BA8.xml><?xml version="1.0" encoding="utf-8"?>
<p188:cmLst xmlns:a="http://schemas.openxmlformats.org/drawingml/2006/main" xmlns:r="http://schemas.openxmlformats.org/officeDocument/2006/relationships" xmlns:p188="http://schemas.microsoft.com/office/powerpoint/2018/8/main">
  <p188:cm id="{7B8FDFDC-9D5C-4A3C-BD18-F669D4A8E25B}" authorId="{821CF8BC-FC94-6EED-AF57-3C475D23975D}" status="resolved" created="2026-06-01T12:49:09.851" complete="100000">
    <pc:sldMkLst xmlns:pc="http://schemas.microsoft.com/office/powerpoint/2013/main/command">
      <pc:docMk/>
      <pc:sldMk cId="4066790312" sldId="285"/>
    </pc:sldMkLst>
    <p188:txBody>
      <a:bodyPr/>
      <a:lstStyle/>
      <a:p>
        <a:r>
          <a:rPr lang="de-DE"/>
          <a:t>Im Text statt "folgender" -&gt; von insgesamt drei
Regionales Klima-Informationssystem (ReKIS) hier ausgeschrieben</a:t>
        </a:r>
      </a:p>
    </p188:txBody>
  </p188:cm>
  <p188:cm id="{8E1A5D12-636C-4ADC-8A5F-1A3CDC626447}" authorId="{821CF8BC-FC94-6EED-AF57-3C475D23975D}" status="resolved" created="2026-06-01T12:51:10.371" complete="100000">
    <ac:txMkLst xmlns:ac="http://schemas.microsoft.com/office/drawing/2013/main/command">
      <pc:docMk xmlns:pc="http://schemas.microsoft.com/office/powerpoint/2013/main/command"/>
      <pc:sldMk xmlns:pc="http://schemas.microsoft.com/office/powerpoint/2013/main/command" cId="4066790312" sldId="285"/>
      <ac:spMk id="3" creationId="{F261C7DD-1665-6736-A9F8-C7CF45F8BAF2}"/>
      <ac:txMk cp="449" len="132">
        <ac:context len="583" hash="2429962190"/>
      </ac:txMk>
    </ac:txMkLst>
    <p188:pos x="9109535" y="2767045"/>
    <p188:txBody>
      <a:bodyPr/>
      <a:lstStyle/>
      <a:p>
        <a:r>
          <a:rPr lang="de-DE"/>
          <a:t>Siehe Kommentar im Arbeitsblatt -&gt; mit dem Themenstadtplan ist das ziemlich umständlich, v.a. für Nicht-Dresdner</a:t>
        </a:r>
      </a:p>
    </p188:txBody>
  </p188:cm>
</p188:cmLst>
</file>

<file path=ppt/comments/modernComment_125_C89BB0C9.xml><?xml version="1.0" encoding="utf-8"?>
<p188:cmLst xmlns:a="http://schemas.openxmlformats.org/drawingml/2006/main" xmlns:r="http://schemas.openxmlformats.org/officeDocument/2006/relationships" xmlns:p188="http://schemas.microsoft.com/office/powerpoint/2018/8/main">
  <p188:cm id="{0E926835-6EB9-4B6F-B71B-961AC63481CA}" authorId="{821CF8BC-FC94-6EED-AF57-3C475D23975D}" created="2026-06-01T12:04:18.741">
    <pc:sldMkLst xmlns:pc="http://schemas.microsoft.com/office/powerpoint/2013/main/command">
      <pc:docMk/>
      <pc:sldMk cId="3365646537" sldId="293"/>
    </pc:sldMkLst>
    <p188:replyLst/>
    <p188:txBody>
      <a:bodyPr/>
      <a:lstStyle/>
      <a:p>
        <a:r>
          <a:rPr lang="de-DE"/>
          <a:t>Prüfung/ Alternatives Bildmaterial seitens LfULG</a:t>
        </a:r>
      </a:p>
    </p188:txBody>
  </p188:cm>
</p188:cmLst>
</file>

<file path=ppt/comments/modernComment_133_1783DF50.xml><?xml version="1.0" encoding="utf-8"?>
<p188:cmLst xmlns:a="http://schemas.openxmlformats.org/drawingml/2006/main" xmlns:r="http://schemas.openxmlformats.org/officeDocument/2006/relationships" xmlns:p188="http://schemas.microsoft.com/office/powerpoint/2018/8/main">
  <p188:cm id="{72EF0A05-15E7-4C13-984C-8BB8F4D3DF1E}" authorId="{821CF8BC-FC94-6EED-AF57-3C475D23975D}" created="2026-06-01T12:10:09.225">
    <ac:deMkLst xmlns:ac="http://schemas.microsoft.com/office/drawing/2013/main/command">
      <pc:docMk xmlns:pc="http://schemas.microsoft.com/office/powerpoint/2013/main/command"/>
      <pc:sldMk xmlns:pc="http://schemas.microsoft.com/office/powerpoint/2013/main/command" cId="394518352" sldId="307"/>
      <ac:picMk id="9" creationId="{9F3FC875-7905-07A2-5CA7-E4721BEDB6D5}"/>
    </ac:deMkLst>
    <p188:txBody>
      <a:bodyPr/>
      <a:lstStyle/>
      <a:p>
        <a:r>
          <a:rPr lang="de-DE"/>
          <a:t>Gilt das auch als Bild -&gt; Bildrechte?</a:t>
        </a:r>
      </a:p>
    </p188:txBody>
  </p188:cm>
</p188:cmLst>
</file>

<file path=ppt/comments/modernComment_134_28B27030.xml><?xml version="1.0" encoding="utf-8"?>
<p188:cmLst xmlns:a="http://schemas.openxmlformats.org/drawingml/2006/main" xmlns:r="http://schemas.openxmlformats.org/officeDocument/2006/relationships" xmlns:p188="http://schemas.microsoft.com/office/powerpoint/2018/8/main">
  <p188:cm id="{6FB4B2FB-C133-4813-B92F-6EE5E1E572C7}" authorId="{821CF8BC-FC94-6EED-AF57-3C475D23975D}" created="2026-06-01T13:02:44.523">
    <pc:sldMkLst xmlns:pc="http://schemas.microsoft.com/office/powerpoint/2013/main/command">
      <pc:docMk/>
      <pc:sldMk cId="682782768" sldId="308"/>
    </pc:sldMkLst>
    <p188:replyLst>
      <p188:reply id="{D7057BD3-9D0A-4B91-8407-9EB929E4FF08}" authorId="{821CF8BC-FC94-6EED-AF57-3C475D23975D}" created="2026-06-02T06:54:10.635">
        <p188:txBody>
          <a:bodyPr/>
          <a:lstStyle/>
          <a:p>
            <a:r>
              <a:rPr lang="de-DE"/>
              <a:t>Ich habe das Bild ausgetauscht, da es recht verschwommen war -&gt; macht es hier Sinn die Achsenbezeichnung zu ersetzen -&gt; so ist es nicht lesbar</a:t>
            </a:r>
          </a:p>
        </p188:txBody>
      </p188:reply>
      <p188:reply id="{165E5FFD-0EC2-C141-BDFF-C1DC5DAB4A0E}" authorId="{E395E86E-969B-A99E-EACE-0AFB3647C170}" created="2026-06-04T07:45:37.679">
        <p188:txBody>
          <a:bodyPr/>
          <a:lstStyle/>
          <a:p>
            <a:r>
              <a:rPr lang="de-DE"/>
              <a:t>ich habe hier einen Link zum Diagramm eingefügt</a:t>
            </a:r>
          </a:p>
        </p188:txBody>
      </p188:reply>
    </p188:replyLst>
    <p188:txBody>
      <a:bodyPr/>
      <a:lstStyle/>
      <a:p>
        <a:r>
          <a:rPr lang="de-DE"/>
          <a:t>Kurze örtliche Einordnung -&gt; wo Langebrück liegt</a:t>
        </a:r>
      </a:p>
    </p188:txBody>
  </p188:cm>
</p188:cmLst>
</file>

<file path=ppt/comments/modernComment_135_39592BDA.xml><?xml version="1.0" encoding="utf-8"?>
<p188:cmLst xmlns:a="http://schemas.openxmlformats.org/drawingml/2006/main" xmlns:r="http://schemas.openxmlformats.org/officeDocument/2006/relationships" xmlns:p188="http://schemas.microsoft.com/office/powerpoint/2018/8/main">
  <p188:cm id="{6DCA6563-DAB8-4232-8137-382A46F8912A}" authorId="{821CF8BC-FC94-6EED-AF57-3C475D23975D}" created="2026-06-01T12:24:52.392">
    <pc:sldMkLst xmlns:pc="http://schemas.microsoft.com/office/powerpoint/2013/main/command">
      <pc:docMk/>
      <pc:sldMk cId="962145242" sldId="309"/>
    </pc:sldMkLst>
    <p188:txBody>
      <a:bodyPr/>
      <a:lstStyle/>
      <a:p>
        <a:r>
          <a:rPr lang="de-DE"/>
          <a:t>Bildrechte -&gt; Genehmigung in Erarbeitung, siehe auch weitere Folien</a:t>
        </a:r>
      </a:p>
    </p188:txBody>
  </p188:cm>
  <p188:cm id="{6519A1A2-B914-4277-9D1D-46CAA9AB8903}" authorId="{821CF8BC-FC94-6EED-AF57-3C475D23975D}" status="resolved" created="2026-06-02T06:54:57.885" complete="100000">
    <pc:sldMkLst xmlns:pc="http://schemas.microsoft.com/office/powerpoint/2013/main/command">
      <pc:docMk/>
      <pc:sldMk cId="962145242" sldId="309"/>
    </pc:sldMkLst>
    <p188:txBody>
      <a:bodyPr/>
      <a:lstStyle/>
      <a:p>
        <a:r>
          <a:rPr lang="de-DE"/>
          <a:t>Hier stimmt ggf. etwas mit dem Ablauf nicht -&gt; müsste diese drei Folien nicht vor Langebrück?</a:t>
        </a:r>
      </a:p>
    </p188:txBody>
  </p188:cm>
  <p188:cm id="{8F38B835-BBCF-4FCA-B001-FCB2CFA48A7E}" authorId="{821CF8BC-FC94-6EED-AF57-3C475D23975D}" status="resolved" created="2026-06-02T07:09:25.034" complete="100000">
    <pc:sldMkLst xmlns:pc="http://schemas.microsoft.com/office/powerpoint/2013/main/command">
      <pc:docMk/>
      <pc:sldMk cId="962145242" sldId="309"/>
    </pc:sldMkLst>
    <p188:txBody>
      <a:bodyPr/>
      <a:lstStyle/>
      <a:p>
        <a:r>
          <a:rPr lang="de-DE"/>
          <a:t>Alle drei Bilder durch bessere Quali bei den Screenshots ergänzt</a:t>
        </a:r>
      </a:p>
    </p188:txBody>
  </p188:cm>
</p188:cmLst>
</file>

<file path=ppt/comments/modernComment_139_E8FA6F69.xml><?xml version="1.0" encoding="utf-8"?>
<p188:cmLst xmlns:a="http://schemas.openxmlformats.org/drawingml/2006/main" xmlns:r="http://schemas.openxmlformats.org/officeDocument/2006/relationships" xmlns:p188="http://schemas.microsoft.com/office/powerpoint/2018/8/main">
  <p188:cm id="{55A9B8EB-2BC2-44CA-9305-8693BA34195C}" authorId="{821CF8BC-FC94-6EED-AF57-3C475D23975D}" created="2026-06-02T07:13:18.293">
    <pc:sldMkLst xmlns:pc="http://schemas.microsoft.com/office/powerpoint/2013/main/command">
      <pc:docMk/>
      <pc:sldMk cId="3908726633" sldId="313"/>
    </pc:sldMkLst>
    <p188:txBody>
      <a:bodyPr/>
      <a:lstStyle/>
      <a:p>
        <a:r>
          <a:rPr lang="de-DE"/>
          <a:t>Bildnutzung in Prüfung</a:t>
        </a:r>
      </a:p>
    </p188:txBody>
  </p188:cm>
  <p188:cm id="{76C92FE2-F500-4FDB-BED1-47FA53CC797F}" authorId="{821CF8BC-FC94-6EED-AF57-3C475D23975D}" created="2026-06-03T08:22:42.224">
    <pc:sldMkLst xmlns:pc="http://schemas.microsoft.com/office/powerpoint/2013/main/command">
      <pc:docMk/>
      <pc:sldMk cId="3908726633" sldId="313"/>
    </pc:sldMkLst>
    <p188:replyLst>
      <p188:reply id="{303AF21F-23D2-5D46-BC1F-54EDE0282B19}" authorId="{E395E86E-969B-A99E-EACE-0AFB3647C170}" created="2026-06-04T07:49:42.665">
        <p188:txBody>
          <a:bodyPr/>
          <a:lstStyle/>
          <a:p>
            <a:r>
              <a:rPr lang="de-DE"/>
              <a:t>An diesem Beispiel soll die Wirkung der Flutrinne gezeigt werden, Bilder des Bilderbuffets füge ich auf folgender Folie ein</a:t>
            </a:r>
          </a:p>
        </p188:txBody>
      </p188:reply>
    </p188:replyLst>
    <p188:txBody>
      <a:bodyPr/>
      <a:lstStyle/>
      <a:p>
        <a:r>
          <a:rPr lang="de-DE"/>
          <a:t>Was mir nicht klar ist: warum werden hier andere Bilder gezeigt als im Bilderbuffet? Hier könnten diese doch als Kacheln zu sehen sein, oder? 
Aufgabenstellung ergänzen?</a:t>
        </a:r>
      </a:p>
    </p188:txBody>
  </p188:cm>
</p188:cmLst>
</file>

<file path=ppt/comments/modernComment_13C_A90C9583.xml><?xml version="1.0" encoding="utf-8"?>
<p188:cmLst xmlns:a="http://schemas.openxmlformats.org/drawingml/2006/main" xmlns:r="http://schemas.openxmlformats.org/officeDocument/2006/relationships" xmlns:p188="http://schemas.microsoft.com/office/powerpoint/2018/8/main">
  <p188:cm id="{EB3D5D8A-E8A7-4D41-90AF-21AE07F003F0}" authorId="{821CF8BC-FC94-6EED-AF57-3C475D23975D}" status="resolved" created="2026-06-03T09:06:27.622" complete="100000">
    <ac:deMkLst xmlns:ac="http://schemas.microsoft.com/office/drawing/2013/main/command">
      <pc:docMk xmlns:pc="http://schemas.microsoft.com/office/powerpoint/2013/main/command"/>
      <pc:sldMk xmlns:pc="http://schemas.microsoft.com/office/powerpoint/2013/main/command" cId="2836174211" sldId="316"/>
      <ac:spMk id="2" creationId="{96EDC6CD-A192-ABB9-FCB0-199DFB558763}"/>
    </ac:deMkLst>
    <p188:txBody>
      <a:bodyPr/>
      <a:lstStyle/>
      <a:p>
        <a:r>
          <a:rPr lang="de-DE"/>
          <a:t>Ich verstehe die zwei unterschiedlichen Arbeitsblätter nicht: wofür ist ..1 und wofür ..2</a:t>
        </a:r>
      </a:p>
    </p188:txBody>
  </p188:cm>
  <p188:cm id="{E5D47014-0BB4-4D0C-91F1-731646A37B57}" authorId="{821CF8BC-FC94-6EED-AF57-3C475D23975D}" status="resolved" created="2026-06-03T09:07:56.048" complete="100000">
    <pc:sldMkLst xmlns:pc="http://schemas.microsoft.com/office/powerpoint/2013/main/command">
      <pc:docMk/>
      <pc:sldMk cId="2836174211" sldId="316"/>
    </pc:sldMkLst>
    <p188:txBody>
      <a:bodyPr/>
      <a:lstStyle/>
      <a:p>
        <a:r>
          <a:rPr lang="de-DE"/>
          <a:t>Ich habe in der Überschrift mal Erster Schritt dazu gefügt, bei den zwei folgenden ebenso</a:t>
        </a:r>
      </a:p>
    </p188:txBody>
  </p188:cm>
  <p188:cm id="{AD81AF04-6865-488D-8AAF-4E0EDBB66732}" authorId="{821CF8BC-FC94-6EED-AF57-3C475D23975D}" created="2026-06-03T09:23:11.409">
    <pc:sldMkLst xmlns:pc="http://schemas.microsoft.com/office/powerpoint/2013/main/command">
      <pc:docMk/>
      <pc:sldMk cId="2836174211" sldId="316"/>
    </pc:sldMkLst>
    <p188:replyLst>
      <p188:reply id="{F5851DBA-CE4E-404D-BEFB-10C13C71C1FF}" authorId="{E395E86E-969B-A99E-EACE-0AFB3647C170}" created="2026-06-04T07:53:30.667">
        <p188:txBody>
          <a:bodyPr/>
          <a:lstStyle/>
          <a:p>
            <a:r>
              <a:rPr lang="de-DE"/>
              <a:t>Wir haben bewusst eine erste Aufgabe in der Stammgruppe eingefügt, sodass die Lernenden sich erst mit ihrer Rolle auseinandersetzen können und mit einem "naiven" Blick bereits sich auf passende Maßnahmen festlegen sollen</a:t>
            </a:r>
          </a:p>
        </p188:txBody>
      </p188:reply>
    </p188:replyLst>
    <p188:txBody>
      <a:bodyPr/>
      <a:lstStyle/>
      <a:p>
        <a:r>
          <a:rPr lang="de-DE"/>
          <a:t>Der Ablauf/ Erläuterung in den drei Schritten passte aus meiner Sicht so nicht, sondern hier 
Erster Schritt: Stammgruppe wählt eine Gruppe / Rolle
Zweiter Schritt: aus jeder Rolle jemand in einer Expertenrunde, Ausarbeitung aus nach Funktionalität etc.
Dritter Schritt: In der Stammgruppe fasst jeder das Gehörte aus der Expertengruppe (=Maßnahme) zusammen , es findet eine Bewertung und Priorisierung der MN aus Sicht der Stammgruppe statt 
-&gt; Die Aufgabenstellung habe ich hier entsprechend umgeschrieben</a:t>
        </a:r>
      </a:p>
    </p188:txBody>
  </p188:cm>
  <p188:cm id="{54BD727F-7965-48D4-8233-4F3F9350A576}" authorId="{821CF8BC-FC94-6EED-AF57-3C475D23975D}" created="2026-06-03T10:48:29.454">
    <ac:deMkLst xmlns:ac="http://schemas.microsoft.com/office/drawing/2013/main/command">
      <pc:docMk xmlns:pc="http://schemas.microsoft.com/office/powerpoint/2013/main/command"/>
      <pc:sldMk xmlns:pc="http://schemas.microsoft.com/office/powerpoint/2013/main/command" cId="2836174211" sldId="316"/>
      <ac:spMk id="3" creationId="{FFF884C9-7F54-38E8-F532-74EA216714A7}"/>
    </ac:deMkLst>
    <p188:replyLst>
      <p188:reply id="{150BDE8E-CC27-4881-A0D1-8ED24EA5CC49}" authorId="{821CF8BC-FC94-6EED-AF57-3C475D23975D}" created="2026-06-04T04:31:50.558">
        <p188:txBody>
          <a:bodyPr/>
          <a:lstStyle/>
          <a:p>
            <a:r>
              <a:rPr lang="de-DE"/>
              <a:t>Ich bin etwas zwiegespalten zum Thema Klimaschutz als HW-Wasserschutz -&gt; im engeren Sinn ist es keine "echte" MN, aber es ist sehr sinnvoll sich hier damit zu beschäftigen -&gt; passen hier auch 7 Expertengruppen? (bzw. könnte ja im Unterricht dann auch nur die Anzahl gewählt werden, die die Gruppengröße zulässt)</a:t>
            </a:r>
          </a:p>
        </p188:txBody>
      </p188:reply>
      <p188:reply id="{7F4EF95E-1BAF-5A43-BEE1-C84687A03FD4}" authorId="{E395E86E-969B-A99E-EACE-0AFB3647C170}" created="2026-06-04T07:55:08.298">
        <p188:txBody>
          <a:bodyPr/>
          <a:lstStyle/>
          <a:p>
            <a:r>
              <a:rPr lang="de-DE"/>
              <a:t>Sollen wir hier noch die Bezeichnung auf den AB ändern?</a:t>
            </a:r>
          </a:p>
        </p188:txBody>
      </p188:reply>
    </p188:replyLst>
    <p188:txBody>
      <a:bodyPr/>
      <a:lstStyle/>
      <a:p>
        <a:r>
          <a:rPr lang="de-DE"/>
          <a:t>Maßnahmenunterteilung/ - bezeichnung aus fachlicher Sicht:
- Flächenvorsorge (Überschwemmungsgebiete, Landes- und Regionalplanung, Bauleitplanung)
- Bauvorsorge - hochwasserangepasstes Bauen
- Natürlicher Wasserrückhalt (u.a. Nutzung an Gefährdung anpassen, Regenwasserbewirtschaftung, Auen und Rückhalteflächen)
- Technischer Hochwasserschutz, z.B. verschiedenen Formen von Schutzanlagen (Deiche, Schutzwände)
- Information und Eigenvorsorge stärken
- Gefahrenabwehr und Katastrophenschutz
-&gt; habe nur statt "Deich" -&gt; Schutzanlagen und statt "Raumplanung" Flächenplanung eingesetzt und eine weitere ergänzt (Information/ Eigenvorsorge)
Klimaschutz habe ich an dieser Stelle rausgenommen -&gt; ist in dem Sinne keine "HW-Schutz-Maßnahme" -&gt; Frage kann und sollte in der Diskussion eingebracht werden
Wichtiger Link für Sachsen: Landeshochwasserzentrum https://www.umwelt.sachsen.de/umwelt/infosysteme/lhwz/hochwasser-was-kann-ich-tun.html</a:t>
        </a:r>
      </a:p>
    </p188:txBody>
  </p188:cm>
</p188:cmLst>
</file>

<file path=ppt/comments/modernComment_13D_B3678A44.xml><?xml version="1.0" encoding="utf-8"?>
<p188:cmLst xmlns:a="http://schemas.openxmlformats.org/drawingml/2006/main" xmlns:r="http://schemas.openxmlformats.org/officeDocument/2006/relationships" xmlns:p188="http://schemas.microsoft.com/office/powerpoint/2018/8/main">
  <p188:cm id="{8340A868-81F7-4CB1-8B99-134300279B16}" authorId="{821CF8BC-FC94-6EED-AF57-3C475D23975D}" created="2026-06-03T14:04:11.155">
    <pc:sldMkLst xmlns:pc="http://schemas.microsoft.com/office/powerpoint/2013/main/command">
      <pc:docMk/>
      <pc:sldMk cId="3009907268" sldId="317"/>
    </pc:sldMkLst>
    <p188:replyLst>
      <p188:reply id="{E4DA8FBA-FECB-4FED-B161-7FF01A01C76E}" authorId="{821CF8BC-FC94-6EED-AF57-3C475D23975D}" created="2026-06-04T04:32:32.926">
        <p188:txBody>
          <a:bodyPr/>
          <a:lstStyle/>
          <a:p>
            <a:r>
              <a:rPr lang="de-DE"/>
              <a:t>Ich habe das nicht im Arbeitsmaterial kommentiert</a:t>
            </a:r>
          </a:p>
        </p188:txBody>
      </p188:reply>
      <p188:reply id="{F44F41D1-1F5B-254E-982F-B67C58D31214}" authorId="{E395E86E-969B-A99E-EACE-0AFB3647C170}" created="2026-06-04T07:57:47.519">
        <p188:txBody>
          <a:bodyPr/>
          <a:lstStyle/>
          <a:p>
            <a:r>
              <a:rPr lang="de-DE"/>
              <a:t>Wir würden hier alle Punkte drin lassen, da die Lernenden in der Expertengruppe aus den verschiedenen Bereichen kommen. So kann bspw. auch ein Lernender aus der Rolle Wirtschaft Informationen aus der Umsetzbarkeit erhalten, die er wiederum in seine Stammgruppe einbringen kann. Inwieweit die Stammgruppe die Informationen dann berücksichtigt, überlassen wir den Lernenden</a:t>
            </a:r>
          </a:p>
        </p188:txBody>
      </p188:reply>
    </p188:replyLst>
    <p188:txBody>
      <a:bodyPr/>
      <a:lstStyle/>
      <a:p>
        <a:r>
          <a:rPr lang="de-DE"/>
          <a:t>Macht es hier eher Sinn, nur auf die folgenden Aspekte zu beschränken:
- Funktionsweise
- Wirksamkeit (aus technischer Sicht)
- Kosten
Andere Kategorien liegen ja im Interessenbereich der einzelnen Rollen:
- Akzeptanz: Bürger, Verwaltung / Kommunalpolitik, Wirtschaft
- Umsetzbarkeit: Verwaltung, Bürger, Wirtschaft, Fachexperten</a:t>
        </a:r>
      </a:p>
    </p188:txBody>
  </p188:cm>
</p188:cmLst>
</file>

<file path=ppt/comments/modernComment_13E_8DD20333.xml><?xml version="1.0" encoding="utf-8"?>
<p188:cmLst xmlns:a="http://schemas.openxmlformats.org/drawingml/2006/main" xmlns:r="http://schemas.openxmlformats.org/officeDocument/2006/relationships" xmlns:p188="http://schemas.microsoft.com/office/powerpoint/2018/8/main">
  <p188:cm id="{00CD1029-C3B7-4716-BCC4-0304F3A1FE40}" authorId="{821CF8BC-FC94-6EED-AF57-3C475D23975D}" status="resolved" created="2026-06-03T14:23:33.062" complete="100000">
    <pc:sldMkLst xmlns:pc="http://schemas.microsoft.com/office/powerpoint/2013/main/command">
      <pc:docMk/>
      <pc:sldMk cId="2379350835" sldId="318"/>
    </pc:sldMkLst>
    <p188:txBody>
      <a:bodyPr/>
      <a:lstStyle/>
      <a:p>
        <a:r>
          <a:rPr lang="de-DE"/>
          <a:t>Ab zweiter Aufgabe im Arbeitsblatt anders formuliert:
1. Bewertet die unterschiedlichen Hochwasserschutzmaßnahmen aus dem Gruppenpuzzle und entscheidet euch für zwei bis drei Maßnahmen, die ihr passend zu eurer Rolle umsetzen möchtet.
2. Erörtert mögliche Perspektiven und Interessen eurer Rolle mit Hilfe des Textes und notiert diese auf 
dem Arbeitsblatt. 
3. Diskutiert auf dieser Basis mögliche Argumente, die eure Position unterstützen und zusätzlich Gegenargumente, die euch entgegengebracht werden können. Notiert diese als Vorbereitung auf die 
Gruppendiskussion.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2D2C32-2C3E-4451-8F2F-A16B8CBEAB90}" type="datetimeFigureOut">
              <a:rPr lang="de-DE" smtClean="0"/>
              <a:t>04.06.26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0AF31D-693B-44F2-AA43-388B99505853}" type="slidenum">
              <a:rPr lang="de-DE" smtClean="0"/>
              <a:t>‹Nr.›</a:t>
            </a:fld>
            <a:endParaRPr lang="de-DE"/>
          </a:p>
        </p:txBody>
      </p:sp>
    </p:spTree>
    <p:extLst>
      <p:ext uri="{BB962C8B-B14F-4D97-AF65-F5344CB8AC3E}">
        <p14:creationId xmlns:p14="http://schemas.microsoft.com/office/powerpoint/2010/main" val="3286755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umwelt.sachsen.de/umwelt/infosysteme/lhwz/hochwasser-was-kann-ich-tun.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rainman-toolbox.eu/de/home-de/werkzeuge-methoden/risikominderu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kis.hydro.tu-dresden.de/rekis-expert/#/zeitreihen/observations/DS_REFERENZ_TW_2023/2836/phenchart"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themenstadtplan.dresden.de/" TargetMode="External"/><Relationship Id="rId4" Type="http://schemas.openxmlformats.org/officeDocument/2006/relationships/hyperlink" Target="https://rekis.hydro.tu-dresden.de/rekis-expert/#/zeitreihen/observations/DS_REFERENZ_TW_202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ekis.hydro.tu-dresden.de/rekis-expert/#/zeitreihen/observations/DS_REFERENZ_TW_2023/2836/phenchar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Link zum Video: </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Deutsche Bahn (2012): Jahrestag Hochwasser Dresden Hauptbahnhof. https://</a:t>
            </a:r>
            <a:r>
              <a:rPr lang="de-DE" dirty="0" err="1"/>
              <a:t>www.youtube.com</a:t>
            </a:r>
            <a:r>
              <a:rPr lang="de-DE" dirty="0"/>
              <a:t>/</a:t>
            </a:r>
            <a:r>
              <a:rPr lang="de-DE" dirty="0" err="1"/>
              <a:t>watch?v</a:t>
            </a:r>
            <a:r>
              <a:rPr lang="de-DE" dirty="0"/>
              <a:t>=12j66evB4Cw (letzter Zugriff: 04.03.2026)</a:t>
            </a:r>
          </a:p>
          <a:p>
            <a:endParaRPr lang="de-DE" dirty="0"/>
          </a:p>
          <a:p>
            <a:r>
              <a:rPr lang="de-DE" dirty="0"/>
              <a:t>Bildquellen:</a:t>
            </a:r>
          </a:p>
          <a:p>
            <a:r>
              <a:rPr lang="de-DE" dirty="0"/>
              <a:t>1: </a:t>
            </a:r>
            <a:r>
              <a:rPr lang="de-DE" dirty="0" err="1"/>
              <a:t>SchiDD</a:t>
            </a:r>
            <a:r>
              <a:rPr lang="de-DE" dirty="0"/>
              <a:t> (2013): </a:t>
            </a:r>
            <a:r>
              <a:rPr lang="de-DE" sz="1200" b="0" i="0" kern="1200" dirty="0">
                <a:solidFill>
                  <a:schemeClr val="tx1"/>
                </a:solidFill>
                <a:effectLst/>
                <a:latin typeface="+mn-lt"/>
                <a:ea typeface="+mn-ea"/>
                <a:cs typeface="+mn-cs"/>
              </a:rPr>
              <a:t>Blick vom Hausmannsturm des Residenzschlosses auf die Elbe (elbaufwärts). https://</a:t>
            </a:r>
            <a:r>
              <a:rPr lang="de-DE" sz="1200" b="0" i="0" kern="1200" dirty="0" err="1">
                <a:solidFill>
                  <a:schemeClr val="tx1"/>
                </a:solidFill>
                <a:effectLst/>
                <a:latin typeface="+mn-lt"/>
                <a:ea typeface="+mn-ea"/>
                <a:cs typeface="+mn-cs"/>
              </a:rPr>
              <a:t>commons.wikimedia.org</a:t>
            </a:r>
            <a:r>
              <a:rPr lang="de-DE" sz="1200" b="0" i="0" kern="1200" dirty="0">
                <a:solidFill>
                  <a:schemeClr val="tx1"/>
                </a:solidFill>
                <a:effectLst/>
                <a:latin typeface="+mn-lt"/>
                <a:ea typeface="+mn-ea"/>
                <a:cs typeface="+mn-cs"/>
              </a:rPr>
              <a:t>/</a:t>
            </a:r>
            <a:r>
              <a:rPr lang="de-DE" sz="1200" b="0" i="0" kern="1200" dirty="0" err="1">
                <a:solidFill>
                  <a:schemeClr val="tx1"/>
                </a:solidFill>
                <a:effectLst/>
                <a:latin typeface="+mn-lt"/>
                <a:ea typeface="+mn-ea"/>
                <a:cs typeface="+mn-cs"/>
              </a:rPr>
              <a:t>wiki</a:t>
            </a:r>
            <a:r>
              <a:rPr lang="de-DE" sz="1200" b="0" i="0" kern="1200" dirty="0">
                <a:solidFill>
                  <a:schemeClr val="tx1"/>
                </a:solidFill>
                <a:effectLst/>
                <a:latin typeface="+mn-lt"/>
                <a:ea typeface="+mn-ea"/>
                <a:cs typeface="+mn-cs"/>
              </a:rPr>
              <a:t>/File:Elbe-Hochwasser-Dresden-Juni2013-17.jpg (letzter Zugriff: 04.03.2026)</a:t>
            </a:r>
            <a:endParaRPr lang="de-DE" dirty="0"/>
          </a:p>
          <a:p>
            <a:r>
              <a:rPr lang="de-DE" dirty="0"/>
              <a:t>2: </a:t>
            </a:r>
            <a:r>
              <a:rPr lang="de-DE" dirty="0" err="1"/>
              <a:t>Blobelt</a:t>
            </a:r>
            <a:r>
              <a:rPr lang="de-DE" dirty="0"/>
              <a:t>, J. (2002): </a:t>
            </a:r>
            <a:r>
              <a:rPr lang="de-DE" sz="1200" b="0" i="0" kern="1200" dirty="0">
                <a:solidFill>
                  <a:schemeClr val="tx1"/>
                </a:solidFill>
                <a:effectLst/>
                <a:latin typeface="+mn-lt"/>
                <a:ea typeface="+mn-ea"/>
                <a:cs typeface="+mn-cs"/>
              </a:rPr>
              <a:t>17.08.2002 01067 Dresden, Theaterplatz 8.30 Uhr. Hochwasser der Elbe beim Maximum 9,40m. https://</a:t>
            </a:r>
            <a:r>
              <a:rPr lang="de-DE" sz="1200" b="0" i="0" kern="1200" dirty="0" err="1">
                <a:solidFill>
                  <a:schemeClr val="tx1"/>
                </a:solidFill>
                <a:effectLst/>
                <a:latin typeface="+mn-lt"/>
                <a:ea typeface="+mn-ea"/>
                <a:cs typeface="+mn-cs"/>
              </a:rPr>
              <a:t>commons.wikimedia.org</a:t>
            </a:r>
            <a:r>
              <a:rPr lang="de-DE" sz="1200" b="0" i="0" kern="1200" dirty="0">
                <a:solidFill>
                  <a:schemeClr val="tx1"/>
                </a:solidFill>
                <a:effectLst/>
                <a:latin typeface="+mn-lt"/>
                <a:ea typeface="+mn-ea"/>
                <a:cs typeface="+mn-cs"/>
              </a:rPr>
              <a:t>/</a:t>
            </a:r>
            <a:r>
              <a:rPr lang="de-DE" sz="1200" b="0" i="0" kern="1200" dirty="0" err="1">
                <a:solidFill>
                  <a:schemeClr val="tx1"/>
                </a:solidFill>
                <a:effectLst/>
                <a:latin typeface="+mn-lt"/>
                <a:ea typeface="+mn-ea"/>
                <a:cs typeface="+mn-cs"/>
              </a:rPr>
              <a:t>wiki</a:t>
            </a:r>
            <a:r>
              <a:rPr lang="de-DE" sz="1200" b="0" i="0" kern="1200" dirty="0">
                <a:solidFill>
                  <a:schemeClr val="tx1"/>
                </a:solidFill>
                <a:effectLst/>
                <a:latin typeface="+mn-lt"/>
                <a:ea typeface="+mn-ea"/>
                <a:cs typeface="+mn-cs"/>
              </a:rPr>
              <a:t>/File:20020817340NR_Dresden_Theaterplatz_Hochwasser.jpg (letzter Zugriff: 04.03.2026)</a:t>
            </a:r>
            <a:endParaRPr lang="de-DE" dirty="0"/>
          </a:p>
          <a:p>
            <a:r>
              <a:rPr lang="de-DE" dirty="0"/>
              <a:t>3: Umweltamt Dresden (2013): </a:t>
            </a:r>
            <a:r>
              <a:rPr lang="de-DE" sz="1200" b="0" i="0" kern="1200" dirty="0">
                <a:solidFill>
                  <a:schemeClr val="tx1"/>
                </a:solidFill>
                <a:effectLst/>
                <a:latin typeface="+mn-lt"/>
                <a:ea typeface="+mn-ea"/>
                <a:cs typeface="+mn-cs"/>
              </a:rPr>
              <a:t>Hochwasser 2013, Luftbild auf Gohlis. https://</a:t>
            </a:r>
            <a:r>
              <a:rPr lang="de-DE" sz="1200" b="0" i="0" kern="1200" dirty="0" err="1">
                <a:solidFill>
                  <a:schemeClr val="tx1"/>
                </a:solidFill>
                <a:effectLst/>
                <a:latin typeface="+mn-lt"/>
                <a:ea typeface="+mn-ea"/>
                <a:cs typeface="+mn-cs"/>
              </a:rPr>
              <a:t>www.dresden.de</a:t>
            </a:r>
            <a:r>
              <a:rPr lang="de-DE" sz="1200" b="0" i="0" kern="1200" dirty="0">
                <a:solidFill>
                  <a:schemeClr val="tx1"/>
                </a:solidFill>
                <a:effectLst/>
                <a:latin typeface="+mn-lt"/>
                <a:ea typeface="+mn-ea"/>
                <a:cs typeface="+mn-cs"/>
              </a:rPr>
              <a:t>/de/stadtraum/</a:t>
            </a:r>
            <a:r>
              <a:rPr lang="de-DE" sz="1200" b="0" i="0" kern="1200" dirty="0" err="1">
                <a:solidFill>
                  <a:schemeClr val="tx1"/>
                </a:solidFill>
                <a:effectLst/>
                <a:latin typeface="+mn-lt"/>
                <a:ea typeface="+mn-ea"/>
                <a:cs typeface="+mn-cs"/>
              </a:rPr>
              <a:t>umwelt</a:t>
            </a:r>
            <a:r>
              <a:rPr lang="de-DE" sz="1200" b="0" i="0" kern="1200" dirty="0">
                <a:solidFill>
                  <a:schemeClr val="tx1"/>
                </a:solidFill>
                <a:effectLst/>
                <a:latin typeface="+mn-lt"/>
                <a:ea typeface="+mn-ea"/>
                <a:cs typeface="+mn-cs"/>
              </a:rPr>
              <a:t>/</a:t>
            </a:r>
            <a:r>
              <a:rPr lang="de-DE" sz="1200" b="0" i="0" kern="1200" dirty="0" err="1">
                <a:solidFill>
                  <a:schemeClr val="tx1"/>
                </a:solidFill>
                <a:effectLst/>
                <a:latin typeface="+mn-lt"/>
                <a:ea typeface="+mn-ea"/>
                <a:cs typeface="+mn-cs"/>
              </a:rPr>
              <a:t>umwelt</a:t>
            </a:r>
            <a:r>
              <a:rPr lang="de-DE" sz="1200" b="0" i="0" kern="1200" dirty="0">
                <a:solidFill>
                  <a:schemeClr val="tx1"/>
                </a:solidFill>
                <a:effectLst/>
                <a:latin typeface="+mn-lt"/>
                <a:ea typeface="+mn-ea"/>
                <a:cs typeface="+mn-cs"/>
              </a:rPr>
              <a:t>/</a:t>
            </a:r>
            <a:r>
              <a:rPr lang="de-DE" sz="1200" b="0" i="0" kern="1200" dirty="0" err="1">
                <a:solidFill>
                  <a:schemeClr val="tx1"/>
                </a:solidFill>
                <a:effectLst/>
                <a:latin typeface="+mn-lt"/>
                <a:ea typeface="+mn-ea"/>
                <a:cs typeface="+mn-cs"/>
              </a:rPr>
              <a:t>hochwasser</a:t>
            </a:r>
            <a:r>
              <a:rPr lang="de-DE" sz="1200" b="0" i="0" kern="1200" dirty="0">
                <a:solidFill>
                  <a:schemeClr val="tx1"/>
                </a:solidFill>
                <a:effectLst/>
                <a:latin typeface="+mn-lt"/>
                <a:ea typeface="+mn-ea"/>
                <a:cs typeface="+mn-cs"/>
              </a:rPr>
              <a:t>/</a:t>
            </a:r>
            <a:r>
              <a:rPr lang="de-DE" sz="1200" b="0" i="0" kern="1200" dirty="0" err="1">
                <a:solidFill>
                  <a:schemeClr val="tx1"/>
                </a:solidFill>
                <a:effectLst/>
                <a:latin typeface="+mn-lt"/>
                <a:ea typeface="+mn-ea"/>
                <a:cs typeface="+mn-cs"/>
              </a:rPr>
              <a:t>vergangenheit.php</a:t>
            </a:r>
            <a:r>
              <a:rPr lang="de-DE" sz="1200" b="0" i="0" kern="1200" dirty="0">
                <a:solidFill>
                  <a:schemeClr val="tx1"/>
                </a:solidFill>
                <a:effectLst/>
                <a:latin typeface="+mn-lt"/>
                <a:ea typeface="+mn-ea"/>
                <a:cs typeface="+mn-cs"/>
              </a:rPr>
              <a:t> (letzter Zugriff: 04.03.2026)</a:t>
            </a:r>
            <a:endParaRPr lang="de-DE" dirty="0"/>
          </a:p>
        </p:txBody>
      </p:sp>
      <p:sp>
        <p:nvSpPr>
          <p:cNvPr id="4" name="Foliennummernplatzhalter 3"/>
          <p:cNvSpPr>
            <a:spLocks noGrp="1"/>
          </p:cNvSpPr>
          <p:nvPr>
            <p:ph type="sldNum" sz="quarter" idx="5"/>
          </p:nvPr>
        </p:nvSpPr>
        <p:spPr/>
        <p:txBody>
          <a:bodyPr/>
          <a:lstStyle/>
          <a:p>
            <a:fld id="{830AF31D-693B-44F2-AA43-388B99505853}" type="slidenum">
              <a:rPr lang="de-DE" smtClean="0"/>
              <a:t>2</a:t>
            </a:fld>
            <a:endParaRPr lang="de-DE"/>
          </a:p>
        </p:txBody>
      </p:sp>
    </p:spTree>
    <p:extLst>
      <p:ext uri="{BB962C8B-B14F-4D97-AF65-F5344CB8AC3E}">
        <p14:creationId xmlns:p14="http://schemas.microsoft.com/office/powerpoint/2010/main" val="2468769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72A65-071A-CE41-E5C6-9D66CC0D2FE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6D83669-F32D-E69C-9595-D2E228A4DF8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C127C77-3BB6-1575-EC89-FF6A8886D15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45ADC5B-80E9-98C1-3268-7F9BE3C020CA}"/>
              </a:ext>
            </a:extLst>
          </p:cNvPr>
          <p:cNvSpPr>
            <a:spLocks noGrp="1"/>
          </p:cNvSpPr>
          <p:nvPr>
            <p:ph type="sldNum" sz="quarter" idx="5"/>
          </p:nvPr>
        </p:nvSpPr>
        <p:spPr/>
        <p:txBody>
          <a:bodyPr/>
          <a:lstStyle/>
          <a:p>
            <a:fld id="{830AF31D-693B-44F2-AA43-388B99505853}" type="slidenum">
              <a:rPr lang="de-DE" smtClean="0"/>
              <a:t>11</a:t>
            </a:fld>
            <a:endParaRPr lang="de-DE"/>
          </a:p>
        </p:txBody>
      </p:sp>
    </p:spTree>
    <p:extLst>
      <p:ext uri="{BB962C8B-B14F-4D97-AF65-F5344CB8AC3E}">
        <p14:creationId xmlns:p14="http://schemas.microsoft.com/office/powerpoint/2010/main" val="12792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780C1-7948-DB94-8D39-FB4E23658E9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5F516F1-6958-C485-4E06-AA6FF53023E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35FB7E5-28CC-1C98-1CCE-C13706D606E4}"/>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200" b="0" i="0" u="none" strike="noStrike" cap="none" noProof="0" dirty="0">
                <a:solidFill>
                  <a:srgbClr val="000000"/>
                </a:solidFill>
                <a:effectLst/>
                <a:latin typeface="Arial"/>
                <a:ea typeface="Arial"/>
                <a:cs typeface="Arial"/>
                <a:sym typeface="Arial"/>
              </a:rPr>
              <a:t>Landeshauptstadt Dresden (o.J.): Themenstadtplan</a:t>
            </a:r>
            <a:endParaRPr lang="en-GB"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0" i="0" u="none" strike="noStrike" cap="none" dirty="0">
                <a:solidFill>
                  <a:srgbClr val="000000"/>
                </a:solidFill>
                <a:effectLst/>
                <a:latin typeface="Arial"/>
                <a:ea typeface="Arial"/>
                <a:cs typeface="Arial"/>
                <a:sym typeface="Arial"/>
              </a:rPr>
              <a:t>https://</a:t>
            </a:r>
            <a:r>
              <a:rPr lang="en-GB" sz="1200" b="0" i="0" u="none" strike="noStrike" cap="none" dirty="0" err="1">
                <a:solidFill>
                  <a:srgbClr val="000000"/>
                </a:solidFill>
                <a:effectLst/>
                <a:latin typeface="Arial"/>
                <a:ea typeface="Arial"/>
                <a:cs typeface="Arial"/>
                <a:sym typeface="Arial"/>
              </a:rPr>
              <a:t>themenstadtplan.dresden.de</a:t>
            </a:r>
            <a:r>
              <a:rPr lang="en-GB" sz="1200" b="0" i="0" u="none" strike="noStrike" cap="none" dirty="0">
                <a:solidFill>
                  <a:srgbClr val="000000"/>
                </a:solidFill>
                <a:effectLst/>
                <a:latin typeface="Arial"/>
                <a:ea typeface="Arial"/>
                <a:cs typeface="Arial"/>
                <a:sym typeface="Arial"/>
              </a:rPr>
              <a:t>/?permalink=1YSAxIBb</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200" b="0" i="0" u="none" strike="noStrike" cap="none" dirty="0">
              <a:solidFill>
                <a:srgbClr val="000000"/>
              </a:solidFill>
              <a:effectLst/>
              <a:latin typeface="Arial"/>
              <a:ea typeface="Arial"/>
              <a:cs typeface="Arial"/>
              <a:sym typeface="Arial"/>
            </a:endParaRPr>
          </a:p>
        </p:txBody>
      </p:sp>
      <p:sp>
        <p:nvSpPr>
          <p:cNvPr id="4" name="Foliennummernplatzhalter 3">
            <a:extLst>
              <a:ext uri="{FF2B5EF4-FFF2-40B4-BE49-F238E27FC236}">
                <a16:creationId xmlns:a16="http://schemas.microsoft.com/office/drawing/2014/main" id="{730322CB-1F34-3A67-D68C-26C418975026}"/>
              </a:ext>
            </a:extLst>
          </p:cNvPr>
          <p:cNvSpPr>
            <a:spLocks noGrp="1"/>
          </p:cNvSpPr>
          <p:nvPr>
            <p:ph type="sldNum" sz="quarter" idx="5"/>
          </p:nvPr>
        </p:nvSpPr>
        <p:spPr/>
        <p:txBody>
          <a:bodyPr/>
          <a:lstStyle/>
          <a:p>
            <a:fld id="{830AF31D-693B-44F2-AA43-388B99505853}" type="slidenum">
              <a:rPr lang="de-DE" smtClean="0"/>
              <a:t>12</a:t>
            </a:fld>
            <a:endParaRPr lang="de-DE"/>
          </a:p>
        </p:txBody>
      </p:sp>
    </p:spTree>
    <p:extLst>
      <p:ext uri="{BB962C8B-B14F-4D97-AF65-F5344CB8AC3E}">
        <p14:creationId xmlns:p14="http://schemas.microsoft.com/office/powerpoint/2010/main" val="1016158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Aufgabe:</a:t>
            </a:r>
          </a:p>
          <a:p>
            <a:r>
              <a:rPr lang="de-DE" dirty="0"/>
              <a:t>- Beschreibt die Bilder und damit zusammenhängende Maßnahmen für Hochwasserschutz. Ordnet sie einer bestimmten Kategorie zu.</a:t>
            </a:r>
          </a:p>
          <a:p>
            <a:r>
              <a:rPr lang="de-DE" dirty="0"/>
              <a:t>- Maßnahmen sammeln und strukturieren</a:t>
            </a:r>
            <a:r>
              <a:rPr lang="de-DE" b="0" dirty="0"/>
              <a:t> (Plenum)</a:t>
            </a:r>
          </a:p>
          <a:p>
            <a:endParaRPr lang="de-DE" b="1" dirty="0"/>
          </a:p>
          <a:p>
            <a:r>
              <a:rPr lang="de-DE" b="1" dirty="0"/>
              <a:t>Arbeitsmittel:</a:t>
            </a:r>
          </a:p>
          <a:p>
            <a:r>
              <a:rPr lang="de-DE" dirty="0"/>
              <a:t>- Hochwasser_Bilderbuffet-Anpassungsmaßnahmen_AB.pdf</a:t>
            </a:r>
          </a:p>
          <a:p>
            <a:endParaRPr lang="de-DE" dirty="0"/>
          </a:p>
          <a:p>
            <a:r>
              <a:rPr lang="de-DE" dirty="0"/>
              <a:t>Bildquellen:</a:t>
            </a:r>
          </a:p>
          <a:p>
            <a:r>
              <a:rPr lang="de-DE" dirty="0"/>
              <a:t>1: </a:t>
            </a:r>
            <a:r>
              <a:rPr lang="de-DE" dirty="0" err="1"/>
              <a:t>SchiDD</a:t>
            </a:r>
            <a:r>
              <a:rPr lang="de-DE" dirty="0"/>
              <a:t> (2014): </a:t>
            </a:r>
            <a:r>
              <a:rPr lang="de-DE" sz="1200" b="0" i="0" kern="1200" dirty="0">
                <a:solidFill>
                  <a:schemeClr val="tx1"/>
                </a:solidFill>
                <a:effectLst/>
                <a:latin typeface="+mn-lt"/>
                <a:ea typeface="+mn-ea"/>
                <a:cs typeface="+mn-cs"/>
              </a:rPr>
              <a:t>Flutrinne Ostragehege in Dresden-Friedrichstadt mit Blick zum Schloss </a:t>
            </a:r>
            <a:r>
              <a:rPr lang="de-DE" sz="1200" b="0" i="0" kern="1200" dirty="0" err="1">
                <a:solidFill>
                  <a:schemeClr val="tx1"/>
                </a:solidFill>
                <a:effectLst/>
                <a:latin typeface="+mn-lt"/>
                <a:ea typeface="+mn-ea"/>
                <a:cs typeface="+mn-cs"/>
              </a:rPr>
              <a:t>Übigau</a:t>
            </a:r>
            <a:r>
              <a:rPr lang="de-DE" sz="1200" b="0" i="0" kern="1200" dirty="0">
                <a:solidFill>
                  <a:schemeClr val="tx1"/>
                </a:solidFill>
                <a:effectLst/>
                <a:latin typeface="+mn-lt"/>
                <a:ea typeface="+mn-ea"/>
                <a:cs typeface="+mn-cs"/>
              </a:rPr>
              <a:t>. https://</a:t>
            </a:r>
            <a:r>
              <a:rPr lang="de-DE" sz="1200" b="0" i="0" kern="1200" dirty="0" err="1">
                <a:solidFill>
                  <a:schemeClr val="tx1"/>
                </a:solidFill>
                <a:effectLst/>
                <a:latin typeface="+mn-lt"/>
                <a:ea typeface="+mn-ea"/>
                <a:cs typeface="+mn-cs"/>
              </a:rPr>
              <a:t>commons.wikimedia.org</a:t>
            </a:r>
            <a:r>
              <a:rPr lang="de-DE" sz="1200" b="0" i="0" kern="1200" dirty="0">
                <a:solidFill>
                  <a:schemeClr val="tx1"/>
                </a:solidFill>
                <a:effectLst/>
                <a:latin typeface="+mn-lt"/>
                <a:ea typeface="+mn-ea"/>
                <a:cs typeface="+mn-cs"/>
              </a:rPr>
              <a:t>/</a:t>
            </a:r>
            <a:r>
              <a:rPr lang="de-DE" sz="1200" b="0" i="0" kern="1200" dirty="0" err="1">
                <a:solidFill>
                  <a:schemeClr val="tx1"/>
                </a:solidFill>
                <a:effectLst/>
                <a:latin typeface="+mn-lt"/>
                <a:ea typeface="+mn-ea"/>
                <a:cs typeface="+mn-cs"/>
              </a:rPr>
              <a:t>wiki</a:t>
            </a:r>
            <a:r>
              <a:rPr lang="de-DE" sz="1200" b="0" i="0" kern="1200" dirty="0">
                <a:solidFill>
                  <a:schemeClr val="tx1"/>
                </a:solidFill>
                <a:effectLst/>
                <a:latin typeface="+mn-lt"/>
                <a:ea typeface="+mn-ea"/>
                <a:cs typeface="+mn-cs"/>
              </a:rPr>
              <a:t>/</a:t>
            </a:r>
            <a:r>
              <a:rPr lang="de-DE" sz="1200" b="0" i="0" kern="1200" dirty="0" err="1">
                <a:solidFill>
                  <a:schemeClr val="tx1"/>
                </a:solidFill>
                <a:effectLst/>
                <a:latin typeface="+mn-lt"/>
                <a:ea typeface="+mn-ea"/>
                <a:cs typeface="+mn-cs"/>
              </a:rPr>
              <a:t>File:Flutrinne-DD.jpg</a:t>
            </a:r>
            <a:r>
              <a:rPr lang="de-DE" sz="1200" b="0" i="0" kern="1200" dirty="0">
                <a:solidFill>
                  <a:schemeClr val="tx1"/>
                </a:solidFill>
                <a:effectLst/>
                <a:latin typeface="+mn-lt"/>
                <a:ea typeface="+mn-ea"/>
                <a:cs typeface="+mn-cs"/>
              </a:rPr>
              <a:t> (letzter Zugriff: 04.03.2026)</a:t>
            </a:r>
            <a:endParaRPr lang="de-DE" dirty="0"/>
          </a:p>
          <a:p>
            <a:r>
              <a:rPr lang="de-DE" dirty="0"/>
              <a:t>2: </a:t>
            </a:r>
            <a:r>
              <a:rPr lang="de-DE" dirty="0" err="1"/>
              <a:t>Derbrauni</a:t>
            </a:r>
            <a:r>
              <a:rPr lang="de-DE" dirty="0"/>
              <a:t> (2023): </a:t>
            </a:r>
            <a:r>
              <a:rPr lang="de-DE" sz="1200" b="0" i="0" kern="1200" dirty="0">
                <a:solidFill>
                  <a:schemeClr val="tx1"/>
                </a:solidFill>
                <a:effectLst/>
                <a:latin typeface="+mn-lt"/>
                <a:ea typeface="+mn-ea"/>
                <a:cs typeface="+mn-cs"/>
              </a:rPr>
              <a:t>Die </a:t>
            </a:r>
            <a:r>
              <a:rPr lang="de-DE" sz="1200" b="0" i="0" kern="1200" dirty="0" err="1">
                <a:solidFill>
                  <a:schemeClr val="tx1"/>
                </a:solidFill>
                <a:effectLst/>
                <a:latin typeface="+mn-lt"/>
                <a:ea typeface="+mn-ea"/>
                <a:cs typeface="+mn-cs"/>
              </a:rPr>
              <a:t>Kaditzer</a:t>
            </a:r>
            <a:r>
              <a:rPr lang="de-DE" sz="1200" b="0" i="0" kern="1200" dirty="0">
                <a:solidFill>
                  <a:schemeClr val="tx1"/>
                </a:solidFill>
                <a:effectLst/>
                <a:latin typeface="+mn-lt"/>
                <a:ea typeface="+mn-ea"/>
                <a:cs typeface="+mn-cs"/>
              </a:rPr>
              <a:t> Flutrinne beim Dezember-Hochwasser 2023. Wasserstand knapp 6 Meter. Blick von der Brücke Sternstraße in Richtung Osten. https://</a:t>
            </a:r>
            <a:r>
              <a:rPr lang="de-DE" sz="1200" b="0" i="0" kern="1200" dirty="0" err="1">
                <a:solidFill>
                  <a:schemeClr val="tx1"/>
                </a:solidFill>
                <a:effectLst/>
                <a:latin typeface="+mn-lt"/>
                <a:ea typeface="+mn-ea"/>
                <a:cs typeface="+mn-cs"/>
              </a:rPr>
              <a:t>commons.wikimedia.org</a:t>
            </a:r>
            <a:r>
              <a:rPr lang="de-DE" sz="1200" b="0" i="0" kern="1200" dirty="0">
                <a:solidFill>
                  <a:schemeClr val="tx1"/>
                </a:solidFill>
                <a:effectLst/>
                <a:latin typeface="+mn-lt"/>
                <a:ea typeface="+mn-ea"/>
                <a:cs typeface="+mn-cs"/>
              </a:rPr>
              <a:t>/</a:t>
            </a:r>
            <a:r>
              <a:rPr lang="de-DE" sz="1200" b="0" i="0" kern="1200" dirty="0" err="1">
                <a:solidFill>
                  <a:schemeClr val="tx1"/>
                </a:solidFill>
                <a:effectLst/>
                <a:latin typeface="+mn-lt"/>
                <a:ea typeface="+mn-ea"/>
                <a:cs typeface="+mn-cs"/>
              </a:rPr>
              <a:t>wiki</a:t>
            </a:r>
            <a:r>
              <a:rPr lang="de-DE" sz="1200" b="0" i="0" kern="1200" dirty="0">
                <a:solidFill>
                  <a:schemeClr val="tx1"/>
                </a:solidFill>
                <a:effectLst/>
                <a:latin typeface="+mn-lt"/>
                <a:ea typeface="+mn-ea"/>
                <a:cs typeface="+mn-cs"/>
              </a:rPr>
              <a:t>/File:Hochwasser_Kaditzer_Flutrinne_03.jpg (letzter Zugriff: 04.03.2026)</a:t>
            </a:r>
            <a:endParaRPr lang="de-DE" dirty="0"/>
          </a:p>
        </p:txBody>
      </p:sp>
      <p:sp>
        <p:nvSpPr>
          <p:cNvPr id="4" name="Foliennummernplatzhalter 3"/>
          <p:cNvSpPr>
            <a:spLocks noGrp="1"/>
          </p:cNvSpPr>
          <p:nvPr>
            <p:ph type="sldNum" sz="quarter" idx="5"/>
          </p:nvPr>
        </p:nvSpPr>
        <p:spPr/>
        <p:txBody>
          <a:bodyPr/>
          <a:lstStyle/>
          <a:p>
            <a:fld id="{830AF31D-693B-44F2-AA43-388B99505853}" type="slidenum">
              <a:rPr lang="de-DE" smtClean="0"/>
              <a:t>13</a:t>
            </a:fld>
            <a:endParaRPr lang="de-DE"/>
          </a:p>
        </p:txBody>
      </p:sp>
    </p:spTree>
    <p:extLst>
      <p:ext uri="{BB962C8B-B14F-4D97-AF65-F5344CB8AC3E}">
        <p14:creationId xmlns:p14="http://schemas.microsoft.com/office/powerpoint/2010/main" val="2524227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79DF6-27A2-F88D-2EAF-2B4B71C0F91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41C975A-DECB-03AE-F353-C2463C53FDE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BFD9CB0-11B8-56F6-C31B-9ECEF9D99CA6}"/>
              </a:ext>
            </a:extLst>
          </p:cNvPr>
          <p:cNvSpPr>
            <a:spLocks noGrp="1"/>
          </p:cNvSpPr>
          <p:nvPr>
            <p:ph type="body" idx="1"/>
          </p:nvPr>
        </p:nvSpPr>
        <p:spPr/>
        <p:txBody>
          <a:bodyPr/>
          <a:lstStyle/>
          <a:p>
            <a:r>
              <a:rPr lang="de-DE" dirty="0"/>
              <a:t>Ihr nehmt nun die Rolle einer bestimmten Personengruppe „Bevölkerung“, „Verwaltung“, „Fachexperten“, „Wirtschaft“ ein, erarbeitet dann in Expertengruppen die einzelnen Schutzmaßnahmen. Anschließend entscheidet Ihr einem dritten Schritt wieder in Eurer Stammgruppe, welche Schutzmaßnahmen umgesetzt werden sollten.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Wichtiger Link für Sachsen: Landeshochwasserzentrum </a:t>
            </a:r>
            <a:r>
              <a:rPr lang="de-DE" sz="1200" u="sng" kern="1200" dirty="0">
                <a:solidFill>
                  <a:schemeClr val="tx1"/>
                </a:solidFill>
                <a:effectLst/>
                <a:latin typeface="+mn-lt"/>
                <a:ea typeface="+mn-ea"/>
                <a:cs typeface="+mn-cs"/>
                <a:hlinkClick r:id="rId3"/>
              </a:rPr>
              <a:t>https://www.umwelt.sachsen.de/umwelt/infosysteme/lhwz/hochwasser-was-kann-ich-tun.html</a:t>
            </a:r>
            <a:endParaRPr lang="de-DE" sz="1200" kern="1200" dirty="0">
              <a:solidFill>
                <a:schemeClr val="tx1"/>
              </a:solidFill>
              <a:effectLst/>
              <a:latin typeface="+mn-lt"/>
              <a:ea typeface="+mn-ea"/>
              <a:cs typeface="+mn-cs"/>
            </a:endParaRPr>
          </a:p>
          <a:p>
            <a:endParaRPr lang="de-DE" dirty="0"/>
          </a:p>
          <a:p>
            <a:endParaRPr lang="de-DE" dirty="0"/>
          </a:p>
        </p:txBody>
      </p:sp>
      <p:sp>
        <p:nvSpPr>
          <p:cNvPr id="4" name="Foliennummernplatzhalter 3">
            <a:extLst>
              <a:ext uri="{FF2B5EF4-FFF2-40B4-BE49-F238E27FC236}">
                <a16:creationId xmlns:a16="http://schemas.microsoft.com/office/drawing/2014/main" id="{DB697FF0-D197-17D1-75AD-4AEFEB67628F}"/>
              </a:ext>
            </a:extLst>
          </p:cNvPr>
          <p:cNvSpPr>
            <a:spLocks noGrp="1"/>
          </p:cNvSpPr>
          <p:nvPr>
            <p:ph type="sldNum" sz="quarter" idx="5"/>
          </p:nvPr>
        </p:nvSpPr>
        <p:spPr/>
        <p:txBody>
          <a:bodyPr/>
          <a:lstStyle/>
          <a:p>
            <a:fld id="{830AF31D-693B-44F2-AA43-388B99505853}" type="slidenum">
              <a:rPr lang="de-DE" smtClean="0"/>
              <a:t>15</a:t>
            </a:fld>
            <a:endParaRPr lang="de-DE"/>
          </a:p>
        </p:txBody>
      </p:sp>
    </p:spTree>
    <p:extLst>
      <p:ext uri="{BB962C8B-B14F-4D97-AF65-F5344CB8AC3E}">
        <p14:creationId xmlns:p14="http://schemas.microsoft.com/office/powerpoint/2010/main" val="1890519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7D946-ED47-DB0E-D43C-CFE24739045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EAF53A7-225F-672E-A010-CC72163C64D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0127764-731A-9421-BE9F-BC7E2EE440A7}"/>
              </a:ext>
            </a:extLst>
          </p:cNvPr>
          <p:cNvSpPr>
            <a:spLocks noGrp="1"/>
          </p:cNvSpPr>
          <p:nvPr>
            <p:ph type="body" idx="1"/>
          </p:nvPr>
        </p:nvSpPr>
        <p:spPr/>
        <p:txBody>
          <a:bodyPr/>
          <a:lstStyle/>
          <a:p>
            <a:r>
              <a:rPr lang="de-DE" b="1" dirty="0"/>
              <a:t>Arbeitsmittel:</a:t>
            </a:r>
          </a:p>
          <a:p>
            <a:r>
              <a:rPr lang="de-DE" dirty="0"/>
              <a:t>- Hochwasser_Was-können-wir-tun_AB.pdf</a:t>
            </a:r>
          </a:p>
          <a:p>
            <a:pPr marL="171450" indent="-171450">
              <a:buFontTx/>
              <a:buChar char="-"/>
            </a:pPr>
            <a:r>
              <a:rPr lang="de-DE" dirty="0" err="1"/>
              <a:t>ReKIS</a:t>
            </a:r>
            <a:r>
              <a:rPr lang="de-DE" dirty="0"/>
              <a:t>: </a:t>
            </a:r>
            <a:r>
              <a:rPr lang="de-DE" dirty="0" err="1"/>
              <a:t>RainmanToolbox</a:t>
            </a:r>
            <a:r>
              <a:rPr lang="de-DE" dirty="0"/>
              <a:t> </a:t>
            </a:r>
            <a:r>
              <a:rPr lang="en-US" dirty="0">
                <a:hlinkClick r:id="rId3"/>
              </a:rPr>
              <a:t>RISK REDUCTION MEASURES - DE | </a:t>
            </a:r>
            <a:r>
              <a:rPr lang="en-US" dirty="0" err="1">
                <a:hlinkClick r:id="rId3"/>
              </a:rPr>
              <a:t>Rainman</a:t>
            </a:r>
            <a:r>
              <a:rPr lang="en-US" dirty="0">
                <a:hlinkClick r:id="rId3"/>
              </a:rPr>
              <a:t> Toolbox</a:t>
            </a:r>
            <a:endParaRPr lang="de-DE" dirty="0"/>
          </a:p>
          <a:p>
            <a:pPr marL="171450" indent="-171450">
              <a:buFontTx/>
              <a:buChar char="-"/>
            </a:pPr>
            <a:r>
              <a:rPr lang="de-DE" dirty="0"/>
              <a:t>Leitfaden Kommunale Anpassung </a:t>
            </a:r>
          </a:p>
          <a:p>
            <a:pPr marL="171450" indent="-171450">
              <a:buFontTx/>
              <a:buChar char="-"/>
            </a:pPr>
            <a:r>
              <a:rPr lang="de-DE" dirty="0"/>
              <a:t>Themenstadtplan</a:t>
            </a:r>
          </a:p>
        </p:txBody>
      </p:sp>
      <p:sp>
        <p:nvSpPr>
          <p:cNvPr id="4" name="Foliennummernplatzhalter 3">
            <a:extLst>
              <a:ext uri="{FF2B5EF4-FFF2-40B4-BE49-F238E27FC236}">
                <a16:creationId xmlns:a16="http://schemas.microsoft.com/office/drawing/2014/main" id="{0BFFEC7E-1987-AFF4-1C7C-D15231501485}"/>
              </a:ext>
            </a:extLst>
          </p:cNvPr>
          <p:cNvSpPr>
            <a:spLocks noGrp="1"/>
          </p:cNvSpPr>
          <p:nvPr>
            <p:ph type="sldNum" sz="quarter" idx="5"/>
          </p:nvPr>
        </p:nvSpPr>
        <p:spPr/>
        <p:txBody>
          <a:bodyPr/>
          <a:lstStyle/>
          <a:p>
            <a:fld id="{830AF31D-693B-44F2-AA43-388B99505853}" type="slidenum">
              <a:rPr lang="de-DE" smtClean="0"/>
              <a:t>16</a:t>
            </a:fld>
            <a:endParaRPr lang="de-DE"/>
          </a:p>
        </p:txBody>
      </p:sp>
    </p:spTree>
    <p:extLst>
      <p:ext uri="{BB962C8B-B14F-4D97-AF65-F5344CB8AC3E}">
        <p14:creationId xmlns:p14="http://schemas.microsoft.com/office/powerpoint/2010/main" val="2882417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9B98B-38B5-185A-D288-A4156ED875B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8367260-3228-8C98-F807-3AAC615D4C7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929E263-81A5-42AD-B298-3693A098C607}"/>
              </a:ext>
            </a:extLst>
          </p:cNvPr>
          <p:cNvSpPr>
            <a:spLocks noGrp="1"/>
          </p:cNvSpPr>
          <p:nvPr>
            <p:ph type="body" idx="1"/>
          </p:nvPr>
        </p:nvSpPr>
        <p:spPr/>
        <p:txBody>
          <a:bodyPr/>
          <a:lstStyle/>
          <a:p>
            <a:r>
              <a:rPr lang="de-DE" b="1" dirty="0"/>
              <a:t>Arbeitsmittel:</a:t>
            </a:r>
          </a:p>
          <a:p>
            <a:r>
              <a:rPr lang="de-DE" dirty="0"/>
              <a:t>- Hochwasser_Was-wollen-wir-umsetzen_AB.pdf</a:t>
            </a:r>
          </a:p>
        </p:txBody>
      </p:sp>
      <p:sp>
        <p:nvSpPr>
          <p:cNvPr id="4" name="Foliennummernplatzhalter 3">
            <a:extLst>
              <a:ext uri="{FF2B5EF4-FFF2-40B4-BE49-F238E27FC236}">
                <a16:creationId xmlns:a16="http://schemas.microsoft.com/office/drawing/2014/main" id="{3CF2F40C-F59B-7353-FA0C-FF8428EFBA4F}"/>
              </a:ext>
            </a:extLst>
          </p:cNvPr>
          <p:cNvSpPr>
            <a:spLocks noGrp="1"/>
          </p:cNvSpPr>
          <p:nvPr>
            <p:ph type="sldNum" sz="quarter" idx="5"/>
          </p:nvPr>
        </p:nvSpPr>
        <p:spPr/>
        <p:txBody>
          <a:bodyPr/>
          <a:lstStyle/>
          <a:p>
            <a:fld id="{830AF31D-693B-44F2-AA43-388B99505853}" type="slidenum">
              <a:rPr lang="de-DE" smtClean="0"/>
              <a:t>17</a:t>
            </a:fld>
            <a:endParaRPr lang="de-DE"/>
          </a:p>
        </p:txBody>
      </p:sp>
    </p:spTree>
    <p:extLst>
      <p:ext uri="{BB962C8B-B14F-4D97-AF65-F5344CB8AC3E}">
        <p14:creationId xmlns:p14="http://schemas.microsoft.com/office/powerpoint/2010/main" val="3729080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291DC-E2EE-2CC2-8FE7-097E79B66BA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0E2A6D9-BF70-5EA1-42AC-F4DE21664ED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DE2274A-CF28-4C84-58E7-D09A0C8274C1}"/>
              </a:ext>
            </a:extLst>
          </p:cNvPr>
          <p:cNvSpPr>
            <a:spLocks noGrp="1"/>
          </p:cNvSpPr>
          <p:nvPr>
            <p:ph type="body" idx="1"/>
          </p:nvPr>
        </p:nvSpPr>
        <p:spPr/>
        <p:txBody>
          <a:bodyPr/>
          <a:lstStyle/>
          <a:p>
            <a:r>
              <a:rPr lang="de-DE" dirty="0"/>
              <a:t>Hochwasser_Reflexionsimpulse_zur_Rollendiskussion.pdf</a:t>
            </a:r>
          </a:p>
        </p:txBody>
      </p:sp>
      <p:sp>
        <p:nvSpPr>
          <p:cNvPr id="4" name="Foliennummernplatzhalter 3">
            <a:extLst>
              <a:ext uri="{FF2B5EF4-FFF2-40B4-BE49-F238E27FC236}">
                <a16:creationId xmlns:a16="http://schemas.microsoft.com/office/drawing/2014/main" id="{06C901E4-9018-315B-F78C-858E2572DF54}"/>
              </a:ext>
            </a:extLst>
          </p:cNvPr>
          <p:cNvSpPr>
            <a:spLocks noGrp="1"/>
          </p:cNvSpPr>
          <p:nvPr>
            <p:ph type="sldNum" sz="quarter" idx="5"/>
          </p:nvPr>
        </p:nvSpPr>
        <p:spPr/>
        <p:txBody>
          <a:bodyPr/>
          <a:lstStyle/>
          <a:p>
            <a:fld id="{830AF31D-693B-44F2-AA43-388B99505853}" type="slidenum">
              <a:rPr lang="de-DE" smtClean="0"/>
              <a:t>18</a:t>
            </a:fld>
            <a:endParaRPr lang="de-DE"/>
          </a:p>
        </p:txBody>
      </p:sp>
    </p:spTree>
    <p:extLst>
      <p:ext uri="{BB962C8B-B14F-4D97-AF65-F5344CB8AC3E}">
        <p14:creationId xmlns:p14="http://schemas.microsoft.com/office/powerpoint/2010/main" val="1940764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Quellennachweis:</a:t>
            </a:r>
          </a:p>
          <a:p>
            <a:r>
              <a:rPr lang="de-DE" dirty="0"/>
              <a:t>Deutschlandfunk (2024): </a:t>
            </a:r>
            <a:r>
              <a:rPr lang="de-DE" sz="1200" b="0" i="0" kern="1200" dirty="0">
                <a:solidFill>
                  <a:schemeClr val="tx1"/>
                </a:solidFill>
                <a:effectLst/>
                <a:latin typeface="+mn-lt"/>
                <a:ea typeface="+mn-ea"/>
                <a:cs typeface="+mn-cs"/>
              </a:rPr>
              <a:t>Dresden ruft höhere Warnstufe aus – auch in Deutschland steigen Pegelstände. </a:t>
            </a:r>
            <a:r>
              <a:rPr lang="de-DE" dirty="0"/>
              <a:t>https://</a:t>
            </a:r>
            <a:r>
              <a:rPr lang="de-DE" dirty="0" err="1"/>
              <a:t>www.deutschlandfunk.de</a:t>
            </a:r>
            <a:r>
              <a:rPr lang="de-DE" dirty="0"/>
              <a:t>/dresden-ruft-hoehere-warnstufe-aus-auch-in-deutschland-steigen-pegelstaende-100.html (letzter Aufruf: 04.03.2026)</a:t>
            </a:r>
          </a:p>
        </p:txBody>
      </p:sp>
      <p:sp>
        <p:nvSpPr>
          <p:cNvPr id="4" name="Foliennummernplatzhalter 3"/>
          <p:cNvSpPr>
            <a:spLocks noGrp="1"/>
          </p:cNvSpPr>
          <p:nvPr>
            <p:ph type="sldNum" sz="quarter" idx="5"/>
          </p:nvPr>
        </p:nvSpPr>
        <p:spPr/>
        <p:txBody>
          <a:bodyPr/>
          <a:lstStyle/>
          <a:p>
            <a:fld id="{830AF31D-693B-44F2-AA43-388B99505853}" type="slidenum">
              <a:rPr lang="de-DE" smtClean="0"/>
              <a:t>3</a:t>
            </a:fld>
            <a:endParaRPr lang="de-DE"/>
          </a:p>
        </p:txBody>
      </p:sp>
    </p:spTree>
    <p:extLst>
      <p:ext uri="{BB962C8B-B14F-4D97-AF65-F5344CB8AC3E}">
        <p14:creationId xmlns:p14="http://schemas.microsoft.com/office/powerpoint/2010/main" val="115801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Aufgabe: </a:t>
            </a:r>
          </a:p>
          <a:p>
            <a:r>
              <a:rPr lang="de-DE" dirty="0"/>
              <a:t>Gebt Geschichten oder Erzählungen wieder, die euch zu Extremwettereignissen in Sachsen einfallen. </a:t>
            </a:r>
          </a:p>
          <a:p>
            <a:r>
              <a:rPr lang="de-DE" dirty="0"/>
              <a:t>→ hier insb. Bezug auf die Heimatregion </a:t>
            </a:r>
          </a:p>
          <a:p>
            <a:r>
              <a:rPr lang="de-DE" dirty="0"/>
              <a:t>→ hier insb. Bezug zu Hochwassern </a:t>
            </a:r>
          </a:p>
          <a:p>
            <a:r>
              <a:rPr lang="de-DE" dirty="0"/>
              <a:t>→ wird ergänzt durch Bilder und Videos des Hochwassers 2002</a:t>
            </a:r>
          </a:p>
          <a:p>
            <a:endParaRPr lang="de-DE" dirty="0"/>
          </a:p>
        </p:txBody>
      </p:sp>
      <p:sp>
        <p:nvSpPr>
          <p:cNvPr id="4" name="Foliennummernplatzhalter 3"/>
          <p:cNvSpPr>
            <a:spLocks noGrp="1"/>
          </p:cNvSpPr>
          <p:nvPr>
            <p:ph type="sldNum" sz="quarter" idx="5"/>
          </p:nvPr>
        </p:nvSpPr>
        <p:spPr/>
        <p:txBody>
          <a:bodyPr/>
          <a:lstStyle/>
          <a:p>
            <a:fld id="{830AF31D-693B-44F2-AA43-388B99505853}" type="slidenum">
              <a:rPr lang="de-DE" smtClean="0"/>
              <a:t>4</a:t>
            </a:fld>
            <a:endParaRPr lang="de-DE"/>
          </a:p>
        </p:txBody>
      </p:sp>
    </p:spTree>
    <p:extLst>
      <p:ext uri="{BB962C8B-B14F-4D97-AF65-F5344CB8AC3E}">
        <p14:creationId xmlns:p14="http://schemas.microsoft.com/office/powerpoint/2010/main" val="4084770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Aufgaben: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 Siehe Folien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 Stellt eure Ergebnisse vom Arbeitsblatt dar. </a:t>
            </a:r>
            <a:endParaRPr lang="de-DE" dirty="0">
              <a:hlinkClick r:id="rId3"/>
            </a:endParaRPr>
          </a:p>
          <a:p>
            <a:endParaRPr lang="de-DE" dirty="0"/>
          </a:p>
          <a:p>
            <a:endParaRPr lang="de-DE" dirty="0"/>
          </a:p>
          <a:p>
            <a:r>
              <a:rPr lang="de-DE" dirty="0"/>
              <a:t>Arbeitsmaterialien:</a:t>
            </a:r>
          </a:p>
          <a:p>
            <a:pPr marL="171450" indent="-171450">
              <a:buFontTx/>
              <a:buChar char="-"/>
            </a:pPr>
            <a:r>
              <a:rPr lang="de-DE" dirty="0"/>
              <a:t>Arbeitsblatt: </a:t>
            </a:r>
            <a:r>
              <a:rPr lang="de-DE" dirty="0" err="1"/>
              <a:t>Hochwasser_Elbehochwasser</a:t>
            </a:r>
            <a:r>
              <a:rPr lang="de-DE" dirty="0"/>
              <a:t>-in-</a:t>
            </a:r>
            <a:r>
              <a:rPr lang="de-DE" dirty="0" err="1"/>
              <a:t>Dresden_AB</a:t>
            </a:r>
            <a:endParaRPr lang="de-DE" dirty="0"/>
          </a:p>
          <a:p>
            <a:pPr marL="171450" indent="-171450">
              <a:buFontTx/>
              <a:buChar char="-"/>
            </a:pPr>
            <a:r>
              <a:rPr lang="de-DE" dirty="0" err="1">
                <a:hlinkClick r:id="rId4"/>
              </a:rPr>
              <a:t>ReKIS</a:t>
            </a:r>
            <a:r>
              <a:rPr lang="de-DE" dirty="0">
                <a:hlinkClick r:id="rId4"/>
              </a:rPr>
              <a:t> Expert – </a:t>
            </a:r>
            <a:r>
              <a:rPr lang="de-DE" dirty="0" err="1">
                <a:hlinkClick r:id="rId4"/>
              </a:rPr>
              <a:t>ReKIS</a:t>
            </a:r>
            <a:endParaRPr lang="de-DE" dirty="0"/>
          </a:p>
          <a:p>
            <a:pPr marL="171450" indent="-171450">
              <a:buFontTx/>
              <a:buChar char="-"/>
            </a:pPr>
            <a:r>
              <a:rPr lang="en-US" dirty="0" err="1">
                <a:hlinkClick r:id="rId5"/>
              </a:rPr>
              <a:t>Themenstadtplan</a:t>
            </a:r>
            <a:r>
              <a:rPr lang="en-US" dirty="0">
                <a:hlinkClick r:id="rId5"/>
              </a:rPr>
              <a:t> Dresden : powered by </a:t>
            </a:r>
            <a:r>
              <a:rPr lang="en-US" dirty="0" err="1">
                <a:hlinkClick r:id="rId5"/>
              </a:rPr>
              <a:t>cardo.Map</a:t>
            </a:r>
            <a:endParaRPr lang="de-DE" dirty="0"/>
          </a:p>
        </p:txBody>
      </p:sp>
      <p:sp>
        <p:nvSpPr>
          <p:cNvPr id="4" name="Foliennummernplatzhalter 3"/>
          <p:cNvSpPr>
            <a:spLocks noGrp="1"/>
          </p:cNvSpPr>
          <p:nvPr>
            <p:ph type="sldNum" sz="quarter" idx="5"/>
          </p:nvPr>
        </p:nvSpPr>
        <p:spPr/>
        <p:txBody>
          <a:bodyPr/>
          <a:lstStyle/>
          <a:p>
            <a:fld id="{830AF31D-693B-44F2-AA43-388B99505853}" type="slidenum">
              <a:rPr lang="de-DE" smtClean="0"/>
              <a:t>5</a:t>
            </a:fld>
            <a:endParaRPr lang="de-DE"/>
          </a:p>
        </p:txBody>
      </p:sp>
    </p:spTree>
    <p:extLst>
      <p:ext uri="{BB962C8B-B14F-4D97-AF65-F5344CB8AC3E}">
        <p14:creationId xmlns:p14="http://schemas.microsoft.com/office/powerpoint/2010/main" val="992951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2CB2C-0100-E2FF-E8F4-58E25F86289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D8BB1FC-4197-A8F3-F818-A63F13D9896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378AF51-CBB2-E9E3-F478-0EB7C4CDEFF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cap="none" noProof="0" dirty="0">
                <a:solidFill>
                  <a:srgbClr val="000000"/>
                </a:solidFill>
                <a:effectLst/>
                <a:latin typeface="Arial"/>
                <a:ea typeface="Arial"/>
                <a:cs typeface="Arial"/>
                <a:sym typeface="Arial"/>
              </a:rPr>
              <a:t>Landeshauptstadt Dresden (o.J.): Themenstadtplan.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cap="none" noProof="0" dirty="0">
                <a:solidFill>
                  <a:srgbClr val="000000"/>
                </a:solidFill>
                <a:effectLst/>
                <a:latin typeface="Arial"/>
                <a:ea typeface="Arial"/>
                <a:cs typeface="Arial"/>
                <a:sym typeface="Arial"/>
              </a:rPr>
              <a:t>https://</a:t>
            </a:r>
            <a:r>
              <a:rPr lang="de-DE" sz="1200" b="0" i="0" u="none" strike="noStrike" cap="none" noProof="0" dirty="0" err="1">
                <a:solidFill>
                  <a:srgbClr val="000000"/>
                </a:solidFill>
                <a:effectLst/>
                <a:latin typeface="Arial"/>
                <a:ea typeface="Arial"/>
                <a:cs typeface="Arial"/>
                <a:sym typeface="Arial"/>
              </a:rPr>
              <a:t>themenstadtplan.dresden.de</a:t>
            </a:r>
            <a:r>
              <a:rPr lang="de-DE" sz="1200" b="0" i="0" u="none" strike="noStrike" cap="none" noProof="0" dirty="0">
                <a:solidFill>
                  <a:srgbClr val="000000"/>
                </a:solidFill>
                <a:effectLst/>
                <a:latin typeface="Arial"/>
                <a:ea typeface="Arial"/>
                <a:cs typeface="Arial"/>
                <a:sym typeface="Arial"/>
              </a:rPr>
              <a:t>/?</a:t>
            </a:r>
            <a:r>
              <a:rPr lang="de-DE" sz="1200" b="0" i="0" u="none" strike="noStrike" cap="none" noProof="0" dirty="0" err="1">
                <a:solidFill>
                  <a:srgbClr val="000000"/>
                </a:solidFill>
                <a:effectLst/>
                <a:latin typeface="Arial"/>
                <a:ea typeface="Arial"/>
                <a:cs typeface="Arial"/>
                <a:sym typeface="Arial"/>
              </a:rPr>
              <a:t>permalink</a:t>
            </a:r>
            <a:r>
              <a:rPr lang="de-DE" sz="1200" b="0" i="0" u="none" strike="noStrike" cap="none" noProof="0" dirty="0">
                <a:solidFill>
                  <a:srgbClr val="000000"/>
                </a:solidFill>
                <a:effectLst/>
                <a:latin typeface="Arial"/>
                <a:ea typeface="Arial"/>
                <a:cs typeface="Arial"/>
                <a:sym typeface="Arial"/>
              </a:rPr>
              <a:t>=1poUFqeN </a:t>
            </a:r>
          </a:p>
          <a:p>
            <a:endParaRPr lang="de-DE" dirty="0"/>
          </a:p>
        </p:txBody>
      </p:sp>
      <p:sp>
        <p:nvSpPr>
          <p:cNvPr id="4" name="Foliennummernplatzhalter 3">
            <a:extLst>
              <a:ext uri="{FF2B5EF4-FFF2-40B4-BE49-F238E27FC236}">
                <a16:creationId xmlns:a16="http://schemas.microsoft.com/office/drawing/2014/main" id="{6FFDCBE9-0CC1-6777-F14F-C170972569FE}"/>
              </a:ext>
            </a:extLst>
          </p:cNvPr>
          <p:cNvSpPr>
            <a:spLocks noGrp="1"/>
          </p:cNvSpPr>
          <p:nvPr>
            <p:ph type="sldNum" sz="quarter" idx="5"/>
          </p:nvPr>
        </p:nvSpPr>
        <p:spPr/>
        <p:txBody>
          <a:bodyPr/>
          <a:lstStyle/>
          <a:p>
            <a:fld id="{830AF31D-693B-44F2-AA43-388B99505853}" type="slidenum">
              <a:rPr lang="de-DE" smtClean="0"/>
              <a:t>6</a:t>
            </a:fld>
            <a:endParaRPr lang="de-DE"/>
          </a:p>
        </p:txBody>
      </p:sp>
    </p:spTree>
    <p:extLst>
      <p:ext uri="{BB962C8B-B14F-4D97-AF65-F5344CB8AC3E}">
        <p14:creationId xmlns:p14="http://schemas.microsoft.com/office/powerpoint/2010/main" val="4205781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C582A-98AA-3902-78B5-F363DDE8ED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A4A8E44-0AC3-912A-2DC2-DC1402EE58F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4B454D6-CC02-AEA3-AED2-1CE46CF281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cap="none" noProof="0" dirty="0">
                <a:solidFill>
                  <a:srgbClr val="000000"/>
                </a:solidFill>
                <a:effectLst/>
                <a:latin typeface="Arial"/>
                <a:ea typeface="Arial"/>
                <a:cs typeface="Arial"/>
                <a:sym typeface="Arial"/>
              </a:rPr>
              <a:t>Landeshauptstadt Dresden (o.J.): Themenstadtplan. </a:t>
            </a:r>
            <a:endParaRPr lang="en-GB"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a:solidFill>
                  <a:srgbClr val="000000"/>
                </a:solidFill>
                <a:effectLst/>
                <a:latin typeface="Arial"/>
                <a:ea typeface="Arial"/>
                <a:cs typeface="Arial"/>
                <a:sym typeface="Arial"/>
              </a:rPr>
              <a:t>https://</a:t>
            </a:r>
            <a:r>
              <a:rPr lang="en-GB" sz="1200" b="0" i="0" u="none" strike="noStrike" cap="none" dirty="0" err="1">
                <a:solidFill>
                  <a:srgbClr val="000000"/>
                </a:solidFill>
                <a:effectLst/>
                <a:latin typeface="Arial"/>
                <a:ea typeface="Arial"/>
                <a:cs typeface="Arial"/>
                <a:sym typeface="Arial"/>
              </a:rPr>
              <a:t>stadtplan.dresden.de</a:t>
            </a:r>
            <a:r>
              <a:rPr lang="en-GB" sz="1200" b="0" i="0" u="none" strike="noStrike" cap="none" dirty="0">
                <a:solidFill>
                  <a:srgbClr val="000000"/>
                </a:solidFill>
                <a:effectLst/>
                <a:latin typeface="Arial"/>
                <a:ea typeface="Arial"/>
                <a:cs typeface="Arial"/>
                <a:sym typeface="Arial"/>
              </a:rPr>
              <a:t>/?permalink=fbr6kwx</a:t>
            </a:r>
          </a:p>
          <a:p>
            <a:endParaRPr lang="de-DE" dirty="0"/>
          </a:p>
        </p:txBody>
      </p:sp>
      <p:sp>
        <p:nvSpPr>
          <p:cNvPr id="4" name="Foliennummernplatzhalter 3">
            <a:extLst>
              <a:ext uri="{FF2B5EF4-FFF2-40B4-BE49-F238E27FC236}">
                <a16:creationId xmlns:a16="http://schemas.microsoft.com/office/drawing/2014/main" id="{125E5757-675F-5E4F-92E3-EF8336ABDF53}"/>
              </a:ext>
            </a:extLst>
          </p:cNvPr>
          <p:cNvSpPr>
            <a:spLocks noGrp="1"/>
          </p:cNvSpPr>
          <p:nvPr>
            <p:ph type="sldNum" sz="quarter" idx="5"/>
          </p:nvPr>
        </p:nvSpPr>
        <p:spPr/>
        <p:txBody>
          <a:bodyPr/>
          <a:lstStyle/>
          <a:p>
            <a:fld id="{830AF31D-693B-44F2-AA43-388B99505853}" type="slidenum">
              <a:rPr lang="de-DE" smtClean="0"/>
              <a:t>7</a:t>
            </a:fld>
            <a:endParaRPr lang="de-DE"/>
          </a:p>
        </p:txBody>
      </p:sp>
    </p:spTree>
    <p:extLst>
      <p:ext uri="{BB962C8B-B14F-4D97-AF65-F5344CB8AC3E}">
        <p14:creationId xmlns:p14="http://schemas.microsoft.com/office/powerpoint/2010/main" val="942463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328FB-8D04-55C2-0561-B0CBC7D3455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FC12911-4F67-934C-2906-6294F83C882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B0E00EA-159A-AA32-49F9-58536400894E}"/>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200" b="0" i="0" u="none" strike="noStrike" cap="none" noProof="0" dirty="0">
                <a:solidFill>
                  <a:srgbClr val="000000"/>
                </a:solidFill>
                <a:effectLst/>
                <a:latin typeface="Arial"/>
                <a:ea typeface="Arial"/>
                <a:cs typeface="Arial"/>
                <a:sym typeface="Arial"/>
              </a:rPr>
              <a:t>Landeshauptstadt Dresden (o.J.): Themenstadtplan. </a:t>
            </a:r>
            <a:endParaRPr lang="en-GB"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0" i="0" u="none" strike="noStrike" cap="none" dirty="0">
                <a:solidFill>
                  <a:srgbClr val="000000"/>
                </a:solidFill>
                <a:effectLst/>
                <a:latin typeface="Arial"/>
                <a:ea typeface="Arial"/>
                <a:cs typeface="Arial"/>
                <a:sym typeface="Arial"/>
              </a:rPr>
              <a:t>https://</a:t>
            </a:r>
            <a:r>
              <a:rPr lang="en-GB" sz="1200" b="0" i="0" u="none" strike="noStrike" cap="none" dirty="0" err="1">
                <a:solidFill>
                  <a:srgbClr val="000000"/>
                </a:solidFill>
                <a:effectLst/>
                <a:latin typeface="Arial"/>
                <a:ea typeface="Arial"/>
                <a:cs typeface="Arial"/>
                <a:sym typeface="Arial"/>
              </a:rPr>
              <a:t>stadtplan.dresden.de</a:t>
            </a:r>
            <a:r>
              <a:rPr lang="en-GB" sz="1200" b="0" i="0" u="none" strike="noStrike" cap="none" dirty="0">
                <a:solidFill>
                  <a:srgbClr val="000000"/>
                </a:solidFill>
                <a:effectLst/>
                <a:latin typeface="Arial"/>
                <a:ea typeface="Arial"/>
                <a:cs typeface="Arial"/>
                <a:sym typeface="Arial"/>
              </a:rPr>
              <a:t>/?permalink=ZW4SEPP</a:t>
            </a:r>
          </a:p>
        </p:txBody>
      </p:sp>
      <p:sp>
        <p:nvSpPr>
          <p:cNvPr id="4" name="Foliennummernplatzhalter 3">
            <a:extLst>
              <a:ext uri="{FF2B5EF4-FFF2-40B4-BE49-F238E27FC236}">
                <a16:creationId xmlns:a16="http://schemas.microsoft.com/office/drawing/2014/main" id="{10C9739C-48D2-4F8C-E522-DBB7C0C5F017}"/>
              </a:ext>
            </a:extLst>
          </p:cNvPr>
          <p:cNvSpPr>
            <a:spLocks noGrp="1"/>
          </p:cNvSpPr>
          <p:nvPr>
            <p:ph type="sldNum" sz="quarter" idx="5"/>
          </p:nvPr>
        </p:nvSpPr>
        <p:spPr/>
        <p:txBody>
          <a:bodyPr/>
          <a:lstStyle/>
          <a:p>
            <a:fld id="{830AF31D-693B-44F2-AA43-388B99505853}" type="slidenum">
              <a:rPr lang="de-DE" smtClean="0"/>
              <a:t>8</a:t>
            </a:fld>
            <a:endParaRPr lang="de-DE"/>
          </a:p>
        </p:txBody>
      </p:sp>
    </p:spTree>
    <p:extLst>
      <p:ext uri="{BB962C8B-B14F-4D97-AF65-F5344CB8AC3E}">
        <p14:creationId xmlns:p14="http://schemas.microsoft.com/office/powerpoint/2010/main" val="3254169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ReKIS Expert – ReKIS</a:t>
            </a:r>
            <a:endParaRPr lang="de-DE" dirty="0"/>
          </a:p>
          <a:p>
            <a:endParaRPr lang="de-DE" dirty="0"/>
          </a:p>
          <a:p>
            <a:r>
              <a:rPr lang="de-DE" dirty="0"/>
              <a:t>Link zum Diagramm: https://</a:t>
            </a:r>
            <a:r>
              <a:rPr lang="de-DE" dirty="0" err="1"/>
              <a:t>rekis.hydro.tu-dresden.de</a:t>
            </a:r>
            <a:r>
              <a:rPr lang="de-DE" dirty="0"/>
              <a:t>/</a:t>
            </a:r>
            <a:r>
              <a:rPr lang="de-DE" dirty="0" err="1"/>
              <a:t>rekis</a:t>
            </a:r>
            <a:r>
              <a:rPr lang="de-DE" dirty="0"/>
              <a:t>-expert/#/zeitreihen/</a:t>
            </a:r>
            <a:r>
              <a:rPr lang="de-DE" dirty="0" err="1"/>
              <a:t>observations</a:t>
            </a:r>
            <a:r>
              <a:rPr lang="de-DE" dirty="0"/>
              <a:t>/DS_REFERENZ_TW_2023/2836/</a:t>
            </a:r>
            <a:r>
              <a:rPr lang="de-DE" dirty="0" err="1"/>
              <a:t>phenchart</a:t>
            </a:r>
            <a:endParaRPr lang="de-DE" dirty="0"/>
          </a:p>
        </p:txBody>
      </p:sp>
      <p:sp>
        <p:nvSpPr>
          <p:cNvPr id="4" name="Foliennummernplatzhalter 3"/>
          <p:cNvSpPr>
            <a:spLocks noGrp="1"/>
          </p:cNvSpPr>
          <p:nvPr>
            <p:ph type="sldNum" sz="quarter" idx="5"/>
          </p:nvPr>
        </p:nvSpPr>
        <p:spPr/>
        <p:txBody>
          <a:bodyPr/>
          <a:lstStyle/>
          <a:p>
            <a:fld id="{830AF31D-693B-44F2-AA43-388B99505853}" type="slidenum">
              <a:rPr lang="de-DE" smtClean="0"/>
              <a:t>9</a:t>
            </a:fld>
            <a:endParaRPr lang="de-DE"/>
          </a:p>
        </p:txBody>
      </p:sp>
    </p:spTree>
    <p:extLst>
      <p:ext uri="{BB962C8B-B14F-4D97-AF65-F5344CB8AC3E}">
        <p14:creationId xmlns:p14="http://schemas.microsoft.com/office/powerpoint/2010/main" val="1075393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EB4B1-D768-FE30-FC90-707909180E3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70763B-FD3A-ADC4-275A-89863A6A640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1180F8B-477A-432B-98B1-60081B033FB4}"/>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dirty="0"/>
              <a:t>Anhand der 3D-Karte ist zu sehen, wie großflächig die Auswirkungen des Hochwassers waren. Auch Wohngebiete waren betroffen.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200" b="0" i="0" u="none" strike="noStrike" cap="none" noProof="0"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200" b="0" i="0" u="none" strike="noStrike" cap="none" noProof="0" dirty="0">
                <a:solidFill>
                  <a:srgbClr val="000000"/>
                </a:solidFill>
                <a:effectLst/>
                <a:latin typeface="Arial"/>
                <a:ea typeface="Arial"/>
                <a:cs typeface="Arial"/>
                <a:sym typeface="Arial"/>
              </a:rPr>
              <a:t>Landeshauptstadt Dresden (o.J.): Dresden 3D - Hochwasser.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200" b="0" i="0" u="none" strike="noStrike" cap="none" noProof="0" dirty="0">
                <a:solidFill>
                  <a:srgbClr val="000000"/>
                </a:solidFill>
                <a:effectLst/>
                <a:latin typeface="Arial"/>
                <a:ea typeface="Arial"/>
                <a:cs typeface="Arial"/>
                <a:sym typeface="Arial"/>
              </a:rPr>
              <a:t>https://</a:t>
            </a:r>
            <a:r>
              <a:rPr lang="de-DE" sz="1200" b="0" i="0" u="none" strike="noStrike" cap="none" noProof="0" dirty="0" err="1">
                <a:solidFill>
                  <a:srgbClr val="000000"/>
                </a:solidFill>
                <a:effectLst/>
                <a:latin typeface="Arial"/>
                <a:ea typeface="Arial"/>
                <a:cs typeface="Arial"/>
                <a:sym typeface="Arial"/>
              </a:rPr>
              <a:t>experience.arcgis.com</a:t>
            </a:r>
            <a:r>
              <a:rPr lang="de-DE" sz="1200" b="0" i="0" u="none" strike="noStrike" cap="none" noProof="0" dirty="0">
                <a:solidFill>
                  <a:srgbClr val="000000"/>
                </a:solidFill>
                <a:effectLst/>
                <a:latin typeface="Arial"/>
                <a:ea typeface="Arial"/>
                <a:cs typeface="Arial"/>
                <a:sym typeface="Arial"/>
              </a:rPr>
              <a:t>/</a:t>
            </a:r>
            <a:r>
              <a:rPr lang="de-DE" sz="1200" b="0" i="0" u="none" strike="noStrike" cap="none" noProof="0" dirty="0" err="1">
                <a:solidFill>
                  <a:srgbClr val="000000"/>
                </a:solidFill>
                <a:effectLst/>
                <a:latin typeface="Arial"/>
                <a:ea typeface="Arial"/>
                <a:cs typeface="Arial"/>
                <a:sym typeface="Arial"/>
              </a:rPr>
              <a:t>experience</a:t>
            </a:r>
            <a:r>
              <a:rPr lang="de-DE" sz="1200" b="0" i="0" u="none" strike="noStrike" cap="none" noProof="0" dirty="0">
                <a:solidFill>
                  <a:srgbClr val="000000"/>
                </a:solidFill>
                <a:effectLst/>
                <a:latin typeface="Arial"/>
                <a:ea typeface="Arial"/>
                <a:cs typeface="Arial"/>
                <a:sym typeface="Arial"/>
              </a:rPr>
              <a:t>/6624e89dcec84c0198cd63a9c06a11b5</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200" b="0" i="0" u="none" strike="noStrike" cap="none" dirty="0">
              <a:solidFill>
                <a:srgbClr val="000000"/>
              </a:solidFill>
              <a:effectLst/>
              <a:latin typeface="Arial"/>
              <a:ea typeface="Arial"/>
              <a:cs typeface="Arial"/>
              <a:sym typeface="Arial"/>
            </a:endParaRPr>
          </a:p>
        </p:txBody>
      </p:sp>
      <p:sp>
        <p:nvSpPr>
          <p:cNvPr id="4" name="Foliennummernplatzhalter 3">
            <a:extLst>
              <a:ext uri="{FF2B5EF4-FFF2-40B4-BE49-F238E27FC236}">
                <a16:creationId xmlns:a16="http://schemas.microsoft.com/office/drawing/2014/main" id="{3195188E-F873-164C-0433-ABBCB36B98F4}"/>
              </a:ext>
            </a:extLst>
          </p:cNvPr>
          <p:cNvSpPr>
            <a:spLocks noGrp="1"/>
          </p:cNvSpPr>
          <p:nvPr>
            <p:ph type="sldNum" sz="quarter" idx="5"/>
          </p:nvPr>
        </p:nvSpPr>
        <p:spPr/>
        <p:txBody>
          <a:bodyPr/>
          <a:lstStyle/>
          <a:p>
            <a:fld id="{830AF31D-693B-44F2-AA43-388B99505853}" type="slidenum">
              <a:rPr lang="de-DE" smtClean="0"/>
              <a:t>10</a:t>
            </a:fld>
            <a:endParaRPr lang="de-DE"/>
          </a:p>
        </p:txBody>
      </p:sp>
    </p:spTree>
    <p:extLst>
      <p:ext uri="{BB962C8B-B14F-4D97-AF65-F5344CB8AC3E}">
        <p14:creationId xmlns:p14="http://schemas.microsoft.com/office/powerpoint/2010/main" val="3993762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0CB7C0-4756-35C2-793C-CA8B0A096461}"/>
              </a:ext>
            </a:extLst>
          </p:cNvPr>
          <p:cNvSpPr>
            <a:spLocks noGrp="1"/>
          </p:cNvSpPr>
          <p:nvPr>
            <p:ph type="ctrTitle" hasCustomPrompt="1"/>
          </p:nvPr>
        </p:nvSpPr>
        <p:spPr>
          <a:xfrm>
            <a:off x="813600" y="2948400"/>
            <a:ext cx="10567188" cy="1477328"/>
          </a:xfrm>
          <a:noFill/>
        </p:spPr>
        <p:txBody>
          <a:bodyPr wrap="square" rIns="0" bIns="0" anchor="t" anchorCtr="0">
            <a:noAutofit/>
          </a:bodyPr>
          <a:lstStyle>
            <a:lvl1pPr algn="l">
              <a:lnSpc>
                <a:spcPct val="100000"/>
              </a:lnSpc>
              <a:defRPr sz="4800" cap="all" baseline="0">
                <a:solidFill>
                  <a:schemeClr val="tx1"/>
                </a:solidFill>
              </a:defRPr>
            </a:lvl1pPr>
          </a:lstStyle>
          <a:p>
            <a:r>
              <a:rPr lang="de-DE" dirty="0"/>
              <a:t>Mastertitelformat</a:t>
            </a:r>
            <a:br>
              <a:rPr lang="de-DE" dirty="0"/>
            </a:br>
            <a:r>
              <a:rPr lang="de-DE" dirty="0"/>
              <a:t>bearbeiten</a:t>
            </a:r>
          </a:p>
        </p:txBody>
      </p:sp>
      <p:sp>
        <p:nvSpPr>
          <p:cNvPr id="3" name="Untertitel 2">
            <a:extLst>
              <a:ext uri="{FF2B5EF4-FFF2-40B4-BE49-F238E27FC236}">
                <a16:creationId xmlns:a16="http://schemas.microsoft.com/office/drawing/2014/main" id="{BF2407A3-4C15-0B3D-AEDC-62E7955AC891}"/>
              </a:ext>
            </a:extLst>
          </p:cNvPr>
          <p:cNvSpPr>
            <a:spLocks noGrp="1"/>
          </p:cNvSpPr>
          <p:nvPr>
            <p:ph type="subTitle" idx="1"/>
          </p:nvPr>
        </p:nvSpPr>
        <p:spPr>
          <a:xfrm>
            <a:off x="813600" y="2156400"/>
            <a:ext cx="10576578" cy="332858"/>
          </a:xfrm>
        </p:spPr>
        <p:txBody>
          <a:bodyPr anchor="b" anchorCtr="0"/>
          <a:lstStyle>
            <a:lvl1pPr marL="0" indent="0" algn="l">
              <a:buNone/>
              <a:defRPr sz="1800" b="0" kern="600" cap="all" spc="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0" name="Grafik 9">
            <a:extLst>
              <a:ext uri="{FF2B5EF4-FFF2-40B4-BE49-F238E27FC236}">
                <a16:creationId xmlns:a16="http://schemas.microsoft.com/office/drawing/2014/main" id="{15B258BE-2D13-DF6E-5140-B79307AED4C9}"/>
              </a:ext>
            </a:extLst>
          </p:cNvPr>
          <p:cNvPicPr>
            <a:picLocks noChangeAspect="1"/>
          </p:cNvPicPr>
          <p:nvPr userDrawn="1"/>
        </p:nvPicPr>
        <p:blipFill>
          <a:blip r:embed="rId2"/>
          <a:stretch>
            <a:fillRect/>
          </a:stretch>
        </p:blipFill>
        <p:spPr>
          <a:xfrm>
            <a:off x="9009756" y="359664"/>
            <a:ext cx="2380422" cy="866274"/>
          </a:xfrm>
          <a:prstGeom prst="rect">
            <a:avLst/>
          </a:prstGeom>
        </p:spPr>
      </p:pic>
    </p:spTree>
    <p:extLst>
      <p:ext uri="{BB962C8B-B14F-4D97-AF65-F5344CB8AC3E}">
        <p14:creationId xmlns:p14="http://schemas.microsoft.com/office/powerpoint/2010/main" val="566522284"/>
      </p:ext>
    </p:extLst>
  </p:cSld>
  <p:clrMapOvr>
    <a:masterClrMapping/>
  </p:clrMapOvr>
  <p:extLst>
    <p:ext uri="{DCECCB84-F9BA-43D5-87BE-67443E8EF086}">
      <p15:sldGuideLst xmlns:p15="http://schemas.microsoft.com/office/powerpoint/2012/main">
        <p15:guide id="1" orient="horz" pos="1570" userDrawn="1">
          <p15:clr>
            <a:srgbClr val="FBAE40"/>
          </p15:clr>
        </p15:guide>
        <p15:guide id="2" orient="horz" pos="18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wei Bilder">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65A63C30-B97D-7E3F-D1EB-918B4674F82B}"/>
              </a:ext>
            </a:extLst>
          </p:cNvPr>
          <p:cNvSpPr>
            <a:spLocks noGrp="1"/>
          </p:cNvSpPr>
          <p:nvPr>
            <p:ph type="pic" sz="quarter" idx="14"/>
          </p:nvPr>
        </p:nvSpPr>
        <p:spPr>
          <a:xfrm>
            <a:off x="810000" y="2001600"/>
            <a:ext cx="5140800" cy="4039200"/>
          </a:xfrm>
        </p:spPr>
        <p:txBody>
          <a:bodyPr/>
          <a:lstStyle/>
          <a:p>
            <a:endParaRPr lang="de-DE"/>
          </a:p>
        </p:txBody>
      </p:sp>
      <p:sp>
        <p:nvSpPr>
          <p:cNvPr id="2" name="Titel 1">
            <a:extLst>
              <a:ext uri="{FF2B5EF4-FFF2-40B4-BE49-F238E27FC236}">
                <a16:creationId xmlns:a16="http://schemas.microsoft.com/office/drawing/2014/main" id="{15FC40CE-71BF-AA3D-0AC0-6A32B9AB0E9B}"/>
              </a:ext>
            </a:extLst>
          </p:cNvPr>
          <p:cNvSpPr>
            <a:spLocks noGrp="1"/>
          </p:cNvSpPr>
          <p:nvPr>
            <p:ph type="title"/>
          </p:nvPr>
        </p:nvSpPr>
        <p:spPr/>
        <p:txBody>
          <a:bodyPr/>
          <a:lstStyle/>
          <a:p>
            <a:r>
              <a:rPr lang="de-DE"/>
              <a:t>Mastertitelformat bearbeiten</a:t>
            </a:r>
          </a:p>
        </p:txBody>
      </p:sp>
      <p:sp>
        <p:nvSpPr>
          <p:cNvPr id="3" name="Bildplatzhalter 12">
            <a:extLst>
              <a:ext uri="{FF2B5EF4-FFF2-40B4-BE49-F238E27FC236}">
                <a16:creationId xmlns:a16="http://schemas.microsoft.com/office/drawing/2014/main" id="{91A8B4D6-317D-47AA-762C-62E1DDB17CB9}"/>
              </a:ext>
            </a:extLst>
          </p:cNvPr>
          <p:cNvSpPr>
            <a:spLocks noGrp="1"/>
          </p:cNvSpPr>
          <p:nvPr>
            <p:ph type="pic" sz="quarter" idx="15"/>
          </p:nvPr>
        </p:nvSpPr>
        <p:spPr>
          <a:xfrm>
            <a:off x="6242400" y="2001600"/>
            <a:ext cx="5140800" cy="4039200"/>
          </a:xfrm>
        </p:spPr>
        <p:txBody>
          <a:bodyPr/>
          <a:lstStyle/>
          <a:p>
            <a:endParaRPr lang="de-DE"/>
          </a:p>
        </p:txBody>
      </p:sp>
      <p:sp>
        <p:nvSpPr>
          <p:cNvPr id="4" name="Datumsplatzhalter 3">
            <a:extLst>
              <a:ext uri="{FF2B5EF4-FFF2-40B4-BE49-F238E27FC236}">
                <a16:creationId xmlns:a16="http://schemas.microsoft.com/office/drawing/2014/main" id="{5594EC61-0CC4-3BC3-0FAD-8BD31B192800}"/>
              </a:ext>
            </a:extLst>
          </p:cNvPr>
          <p:cNvSpPr>
            <a:spLocks noGrp="1"/>
          </p:cNvSpPr>
          <p:nvPr>
            <p:ph type="dt" sz="half" idx="16"/>
          </p:nvPr>
        </p:nvSpPr>
        <p:spPr/>
        <p:txBody>
          <a:bodyPr/>
          <a:lstStyle/>
          <a:p>
            <a:fld id="{6333944E-755B-4AAE-A836-2F7EAB2B6474}" type="datetime1">
              <a:rPr lang="de-DE" smtClean="0"/>
              <a:pPr/>
              <a:t>04.06.26</a:t>
            </a:fld>
            <a:endParaRPr lang="de-DE" dirty="0">
              <a:solidFill>
                <a:schemeClr val="tx1"/>
              </a:solidFill>
            </a:endParaRPr>
          </a:p>
        </p:txBody>
      </p:sp>
      <p:sp>
        <p:nvSpPr>
          <p:cNvPr id="8" name="Fußzeilenplatzhalter 7">
            <a:extLst>
              <a:ext uri="{FF2B5EF4-FFF2-40B4-BE49-F238E27FC236}">
                <a16:creationId xmlns:a16="http://schemas.microsoft.com/office/drawing/2014/main" id="{635FBE6D-DA4F-9432-5AF6-C5F974B083F8}"/>
              </a:ext>
            </a:extLst>
          </p:cNvPr>
          <p:cNvSpPr>
            <a:spLocks noGrp="1"/>
          </p:cNvSpPr>
          <p:nvPr>
            <p:ph type="ftr" sz="quarter" idx="17"/>
          </p:nvPr>
        </p:nvSpPr>
        <p:spPr/>
        <p:txBody>
          <a:bodyPr/>
          <a:lstStyle/>
          <a:p>
            <a:r>
              <a:rPr lang="de-DE"/>
              <a:t>Hier steht das Thema</a:t>
            </a:r>
            <a:endParaRPr lang="de-DE" dirty="0"/>
          </a:p>
        </p:txBody>
      </p:sp>
      <p:sp>
        <p:nvSpPr>
          <p:cNvPr id="9" name="Foliennummernplatzhalter 8">
            <a:extLst>
              <a:ext uri="{FF2B5EF4-FFF2-40B4-BE49-F238E27FC236}">
                <a16:creationId xmlns:a16="http://schemas.microsoft.com/office/drawing/2014/main" id="{54ADBA60-C33A-B4D2-6072-B913BACB8A1C}"/>
              </a:ext>
            </a:extLst>
          </p:cNvPr>
          <p:cNvSpPr>
            <a:spLocks noGrp="1"/>
          </p:cNvSpPr>
          <p:nvPr>
            <p:ph type="sldNum" sz="quarter" idx="18"/>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40700476"/>
      </p:ext>
    </p:extLst>
  </p:cSld>
  <p:clrMapOvr>
    <a:masterClrMapping/>
  </p:clrMapOvr>
  <p:extLst>
    <p:ext uri="{DCECCB84-F9BA-43D5-87BE-67443E8EF086}">
      <p15:sldGuideLst xmlns:p15="http://schemas.microsoft.com/office/powerpoint/2012/main">
        <p15:guide id="1" pos="3931">
          <p15:clr>
            <a:srgbClr val="FBAE40"/>
          </p15:clr>
        </p15:guide>
        <p15:guide id="2" pos="3749">
          <p15:clr>
            <a:srgbClr val="FBAE40"/>
          </p15:clr>
        </p15:guide>
        <p15:guide id="3" orient="horz" pos="125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vier Bilder">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65A63C30-B97D-7E3F-D1EB-918B4674F82B}"/>
              </a:ext>
            </a:extLst>
          </p:cNvPr>
          <p:cNvSpPr>
            <a:spLocks noGrp="1"/>
          </p:cNvSpPr>
          <p:nvPr>
            <p:ph type="pic" sz="quarter" idx="14"/>
          </p:nvPr>
        </p:nvSpPr>
        <p:spPr>
          <a:xfrm>
            <a:off x="0" y="2001600"/>
            <a:ext cx="2829600" cy="4039200"/>
          </a:xfrm>
        </p:spPr>
        <p:txBody>
          <a:bodyPr/>
          <a:lstStyle/>
          <a:p>
            <a:endParaRPr lang="de-DE"/>
          </a:p>
        </p:txBody>
      </p:sp>
      <p:sp>
        <p:nvSpPr>
          <p:cNvPr id="2" name="Titel 1">
            <a:extLst>
              <a:ext uri="{FF2B5EF4-FFF2-40B4-BE49-F238E27FC236}">
                <a16:creationId xmlns:a16="http://schemas.microsoft.com/office/drawing/2014/main" id="{15FC40CE-71BF-AA3D-0AC0-6A32B9AB0E9B}"/>
              </a:ext>
            </a:extLst>
          </p:cNvPr>
          <p:cNvSpPr>
            <a:spLocks noGrp="1"/>
          </p:cNvSpPr>
          <p:nvPr>
            <p:ph type="title"/>
          </p:nvPr>
        </p:nvSpPr>
        <p:spPr/>
        <p:txBody>
          <a:bodyPr/>
          <a:lstStyle/>
          <a:p>
            <a:r>
              <a:rPr lang="de-DE"/>
              <a:t>Mastertitelformat bearbeiten</a:t>
            </a:r>
          </a:p>
        </p:txBody>
      </p:sp>
      <p:sp>
        <p:nvSpPr>
          <p:cNvPr id="3" name="Bildplatzhalter 12">
            <a:extLst>
              <a:ext uri="{FF2B5EF4-FFF2-40B4-BE49-F238E27FC236}">
                <a16:creationId xmlns:a16="http://schemas.microsoft.com/office/drawing/2014/main" id="{91A8B4D6-317D-47AA-762C-62E1DDB17CB9}"/>
              </a:ext>
            </a:extLst>
          </p:cNvPr>
          <p:cNvSpPr>
            <a:spLocks noGrp="1"/>
          </p:cNvSpPr>
          <p:nvPr>
            <p:ph type="pic" sz="quarter" idx="15"/>
          </p:nvPr>
        </p:nvSpPr>
        <p:spPr>
          <a:xfrm>
            <a:off x="6241600" y="2001600"/>
            <a:ext cx="2829600" cy="4039200"/>
          </a:xfrm>
        </p:spPr>
        <p:txBody>
          <a:bodyPr/>
          <a:lstStyle/>
          <a:p>
            <a:endParaRPr lang="de-DE"/>
          </a:p>
        </p:txBody>
      </p:sp>
      <p:sp>
        <p:nvSpPr>
          <p:cNvPr id="8" name="Bildplatzhalter 12">
            <a:extLst>
              <a:ext uri="{FF2B5EF4-FFF2-40B4-BE49-F238E27FC236}">
                <a16:creationId xmlns:a16="http://schemas.microsoft.com/office/drawing/2014/main" id="{F50B2D31-D518-147A-4D74-6C3388E9FDCE}"/>
              </a:ext>
            </a:extLst>
          </p:cNvPr>
          <p:cNvSpPr>
            <a:spLocks noGrp="1"/>
          </p:cNvSpPr>
          <p:nvPr>
            <p:ph type="pic" sz="quarter" idx="16"/>
          </p:nvPr>
        </p:nvSpPr>
        <p:spPr>
          <a:xfrm>
            <a:off x="9362400" y="2002825"/>
            <a:ext cx="2829600" cy="4039200"/>
          </a:xfrm>
        </p:spPr>
        <p:txBody>
          <a:bodyPr/>
          <a:lstStyle/>
          <a:p>
            <a:endParaRPr lang="de-DE"/>
          </a:p>
        </p:txBody>
      </p:sp>
      <p:sp>
        <p:nvSpPr>
          <p:cNvPr id="9" name="Bildplatzhalter 12">
            <a:extLst>
              <a:ext uri="{FF2B5EF4-FFF2-40B4-BE49-F238E27FC236}">
                <a16:creationId xmlns:a16="http://schemas.microsoft.com/office/drawing/2014/main" id="{C8AB8D83-A09B-B6DE-797D-F129D10B293F}"/>
              </a:ext>
            </a:extLst>
          </p:cNvPr>
          <p:cNvSpPr>
            <a:spLocks noGrp="1"/>
          </p:cNvSpPr>
          <p:nvPr>
            <p:ph type="pic" sz="quarter" idx="17"/>
          </p:nvPr>
        </p:nvSpPr>
        <p:spPr>
          <a:xfrm>
            <a:off x="3120800" y="2001600"/>
            <a:ext cx="2829600" cy="4039200"/>
          </a:xfrm>
        </p:spPr>
        <p:txBody>
          <a:bodyPr/>
          <a:lstStyle/>
          <a:p>
            <a:endParaRPr lang="de-DE"/>
          </a:p>
        </p:txBody>
      </p:sp>
      <p:sp>
        <p:nvSpPr>
          <p:cNvPr id="4" name="Datumsplatzhalter 3">
            <a:extLst>
              <a:ext uri="{FF2B5EF4-FFF2-40B4-BE49-F238E27FC236}">
                <a16:creationId xmlns:a16="http://schemas.microsoft.com/office/drawing/2014/main" id="{B0BC5274-DF22-FC69-D8B4-3313C8D3707B}"/>
              </a:ext>
            </a:extLst>
          </p:cNvPr>
          <p:cNvSpPr>
            <a:spLocks noGrp="1"/>
          </p:cNvSpPr>
          <p:nvPr>
            <p:ph type="dt" sz="half" idx="18"/>
          </p:nvPr>
        </p:nvSpPr>
        <p:spPr/>
        <p:txBody>
          <a:bodyPr/>
          <a:lstStyle/>
          <a:p>
            <a:fld id="{6333944E-755B-4AAE-A836-2F7EAB2B6474}" type="datetime1">
              <a:rPr lang="de-DE" smtClean="0"/>
              <a:pPr/>
              <a:t>04.06.26</a:t>
            </a:fld>
            <a:endParaRPr lang="de-DE" dirty="0">
              <a:solidFill>
                <a:schemeClr val="tx1"/>
              </a:solidFill>
            </a:endParaRPr>
          </a:p>
        </p:txBody>
      </p:sp>
      <p:sp>
        <p:nvSpPr>
          <p:cNvPr id="10" name="Fußzeilenplatzhalter 9">
            <a:extLst>
              <a:ext uri="{FF2B5EF4-FFF2-40B4-BE49-F238E27FC236}">
                <a16:creationId xmlns:a16="http://schemas.microsoft.com/office/drawing/2014/main" id="{9B19C6E7-E47B-572D-DFCC-188734BBA7E9}"/>
              </a:ext>
            </a:extLst>
          </p:cNvPr>
          <p:cNvSpPr>
            <a:spLocks noGrp="1"/>
          </p:cNvSpPr>
          <p:nvPr>
            <p:ph type="ftr" sz="quarter" idx="19"/>
          </p:nvPr>
        </p:nvSpPr>
        <p:spPr/>
        <p:txBody>
          <a:bodyPr/>
          <a:lstStyle/>
          <a:p>
            <a:r>
              <a:rPr lang="de-DE"/>
              <a:t>Hier steht das Thema</a:t>
            </a:r>
            <a:endParaRPr lang="de-DE" dirty="0"/>
          </a:p>
        </p:txBody>
      </p:sp>
      <p:sp>
        <p:nvSpPr>
          <p:cNvPr id="11" name="Foliennummernplatzhalter 10">
            <a:extLst>
              <a:ext uri="{FF2B5EF4-FFF2-40B4-BE49-F238E27FC236}">
                <a16:creationId xmlns:a16="http://schemas.microsoft.com/office/drawing/2014/main" id="{FC05A750-33C4-0018-755B-1D978FB58DFA}"/>
              </a:ext>
            </a:extLst>
          </p:cNvPr>
          <p:cNvSpPr>
            <a:spLocks noGrp="1"/>
          </p:cNvSpPr>
          <p:nvPr>
            <p:ph type="sldNum" sz="quarter" idx="20"/>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3844239872"/>
      </p:ext>
    </p:extLst>
  </p:cSld>
  <p:clrMapOvr>
    <a:masterClrMapping/>
  </p:clrMapOvr>
  <p:extLst>
    <p:ext uri="{DCECCB84-F9BA-43D5-87BE-67443E8EF086}">
      <p15:sldGuideLst xmlns:p15="http://schemas.microsoft.com/office/powerpoint/2012/main">
        <p15:guide id="1" pos="3931">
          <p15:clr>
            <a:srgbClr val="FBAE40"/>
          </p15:clr>
        </p15:guide>
        <p15:guide id="2" pos="3749">
          <p15:clr>
            <a:srgbClr val="FBAE40"/>
          </p15:clr>
        </p15:guide>
        <p15:guide id="3" orient="horz" pos="1259">
          <p15:clr>
            <a:srgbClr val="FBAE40"/>
          </p15:clr>
        </p15:guide>
        <p15:guide id="4" pos="1784" userDrawn="1">
          <p15:clr>
            <a:srgbClr val="FBAE40"/>
          </p15:clr>
        </p15:guide>
        <p15:guide id="5" pos="1964" userDrawn="1">
          <p15:clr>
            <a:srgbClr val="FBAE40"/>
          </p15:clr>
        </p15:guide>
        <p15:guide id="6" pos="5897" userDrawn="1">
          <p15:clr>
            <a:srgbClr val="FBAE40"/>
          </p15:clr>
        </p15:guide>
        <p15:guide id="7" pos="571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Vier Bilder">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65A63C30-B97D-7E3F-D1EB-918B4674F82B}"/>
              </a:ext>
            </a:extLst>
          </p:cNvPr>
          <p:cNvSpPr>
            <a:spLocks noGrp="1"/>
          </p:cNvSpPr>
          <p:nvPr>
            <p:ph type="pic" sz="quarter" idx="14"/>
          </p:nvPr>
        </p:nvSpPr>
        <p:spPr>
          <a:xfrm>
            <a:off x="0" y="0"/>
            <a:ext cx="5951538" cy="3283200"/>
          </a:xfrm>
        </p:spPr>
        <p:txBody>
          <a:bodyPr/>
          <a:lstStyle/>
          <a:p>
            <a:endParaRPr lang="de-DE"/>
          </a:p>
        </p:txBody>
      </p:sp>
      <p:sp>
        <p:nvSpPr>
          <p:cNvPr id="3" name="Bildplatzhalter 12">
            <a:extLst>
              <a:ext uri="{FF2B5EF4-FFF2-40B4-BE49-F238E27FC236}">
                <a16:creationId xmlns:a16="http://schemas.microsoft.com/office/drawing/2014/main" id="{91A8B4D6-317D-47AA-762C-62E1DDB17CB9}"/>
              </a:ext>
            </a:extLst>
          </p:cNvPr>
          <p:cNvSpPr>
            <a:spLocks noGrp="1"/>
          </p:cNvSpPr>
          <p:nvPr>
            <p:ph type="pic" sz="quarter" idx="15"/>
          </p:nvPr>
        </p:nvSpPr>
        <p:spPr>
          <a:xfrm>
            <a:off x="6241600" y="0"/>
            <a:ext cx="5950800" cy="3283200"/>
          </a:xfrm>
        </p:spPr>
        <p:txBody>
          <a:bodyPr/>
          <a:lstStyle/>
          <a:p>
            <a:endParaRPr lang="de-DE"/>
          </a:p>
        </p:txBody>
      </p:sp>
      <p:sp>
        <p:nvSpPr>
          <p:cNvPr id="8" name="Bildplatzhalter 12">
            <a:extLst>
              <a:ext uri="{FF2B5EF4-FFF2-40B4-BE49-F238E27FC236}">
                <a16:creationId xmlns:a16="http://schemas.microsoft.com/office/drawing/2014/main" id="{F50B2D31-D518-147A-4D74-6C3388E9FDCE}"/>
              </a:ext>
            </a:extLst>
          </p:cNvPr>
          <p:cNvSpPr>
            <a:spLocks noGrp="1"/>
          </p:cNvSpPr>
          <p:nvPr>
            <p:ph type="pic" sz="quarter" idx="16"/>
          </p:nvPr>
        </p:nvSpPr>
        <p:spPr>
          <a:xfrm>
            <a:off x="6242400" y="3574800"/>
            <a:ext cx="5950800" cy="3283200"/>
          </a:xfrm>
        </p:spPr>
        <p:txBody>
          <a:bodyPr/>
          <a:lstStyle/>
          <a:p>
            <a:endParaRPr lang="de-DE"/>
          </a:p>
        </p:txBody>
      </p:sp>
      <p:sp>
        <p:nvSpPr>
          <p:cNvPr id="9" name="Bildplatzhalter 12">
            <a:extLst>
              <a:ext uri="{FF2B5EF4-FFF2-40B4-BE49-F238E27FC236}">
                <a16:creationId xmlns:a16="http://schemas.microsoft.com/office/drawing/2014/main" id="{C8AB8D83-A09B-B6DE-797D-F129D10B293F}"/>
              </a:ext>
            </a:extLst>
          </p:cNvPr>
          <p:cNvSpPr>
            <a:spLocks noGrp="1"/>
          </p:cNvSpPr>
          <p:nvPr>
            <p:ph type="pic" sz="quarter" idx="17"/>
          </p:nvPr>
        </p:nvSpPr>
        <p:spPr>
          <a:xfrm>
            <a:off x="0" y="3574800"/>
            <a:ext cx="5950800" cy="3283200"/>
          </a:xfrm>
        </p:spPr>
        <p:txBody>
          <a:bodyPr/>
          <a:lstStyle/>
          <a:p>
            <a:endParaRPr lang="de-DE"/>
          </a:p>
        </p:txBody>
      </p:sp>
    </p:spTree>
    <p:extLst>
      <p:ext uri="{BB962C8B-B14F-4D97-AF65-F5344CB8AC3E}">
        <p14:creationId xmlns:p14="http://schemas.microsoft.com/office/powerpoint/2010/main" val="267288347"/>
      </p:ext>
    </p:extLst>
  </p:cSld>
  <p:clrMapOvr>
    <a:masterClrMapping/>
  </p:clrMapOvr>
  <p:extLst>
    <p:ext uri="{DCECCB84-F9BA-43D5-87BE-67443E8EF086}">
      <p15:sldGuideLst xmlns:p15="http://schemas.microsoft.com/office/powerpoint/2012/main">
        <p15:guide id="1" pos="3931">
          <p15:clr>
            <a:srgbClr val="FBAE40"/>
          </p15:clr>
        </p15:guide>
        <p15:guide id="2" pos="3749">
          <p15:clr>
            <a:srgbClr val="FBAE40"/>
          </p15:clr>
        </p15:guide>
        <p15:guide id="3" orient="horz" pos="2069" userDrawn="1">
          <p15:clr>
            <a:srgbClr val="FBAE40"/>
          </p15:clr>
        </p15:guide>
        <p15:guide id="8" orient="horz" pos="225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edien">
    <p:spTree>
      <p:nvGrpSpPr>
        <p:cNvPr id="1" name=""/>
        <p:cNvGrpSpPr/>
        <p:nvPr/>
      </p:nvGrpSpPr>
      <p:grpSpPr>
        <a:xfrm>
          <a:off x="0" y="0"/>
          <a:ext cx="0" cy="0"/>
          <a:chOff x="0" y="0"/>
          <a:chExt cx="0" cy="0"/>
        </a:xfrm>
      </p:grpSpPr>
      <p:sp>
        <p:nvSpPr>
          <p:cNvPr id="5" name="Medienplatzhalter 4">
            <a:extLst>
              <a:ext uri="{FF2B5EF4-FFF2-40B4-BE49-F238E27FC236}">
                <a16:creationId xmlns:a16="http://schemas.microsoft.com/office/drawing/2014/main" id="{9910714B-60D1-D509-81E2-55926F8298A0}"/>
              </a:ext>
            </a:extLst>
          </p:cNvPr>
          <p:cNvSpPr>
            <a:spLocks noGrp="1"/>
          </p:cNvSpPr>
          <p:nvPr>
            <p:ph type="media" sz="quarter" idx="21"/>
          </p:nvPr>
        </p:nvSpPr>
        <p:spPr>
          <a:xfrm>
            <a:off x="0" y="0"/>
            <a:ext cx="12192000" cy="6858000"/>
          </a:xfrm>
        </p:spPr>
        <p:txBody>
          <a:bodyPr/>
          <a:lstStyle/>
          <a:p>
            <a:endParaRPr lang="de-DE"/>
          </a:p>
        </p:txBody>
      </p:sp>
    </p:spTree>
    <p:extLst>
      <p:ext uri="{BB962C8B-B14F-4D97-AF65-F5344CB8AC3E}">
        <p14:creationId xmlns:p14="http://schemas.microsoft.com/office/powerpoint/2010/main" val="16769007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rei Texte farb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C40CE-71BF-AA3D-0AC0-6A32B9AB0E9B}"/>
              </a:ext>
            </a:extLst>
          </p:cNvPr>
          <p:cNvSpPr>
            <a:spLocks noGrp="1"/>
          </p:cNvSpPr>
          <p:nvPr>
            <p:ph type="title"/>
          </p:nvPr>
        </p:nvSpPr>
        <p:spPr/>
        <p:txBody>
          <a:bodyPr/>
          <a:lstStyle/>
          <a:p>
            <a:r>
              <a:rPr lang="de-DE"/>
              <a:t>Mastertitelformat bearbeiten</a:t>
            </a:r>
          </a:p>
        </p:txBody>
      </p:sp>
      <p:sp>
        <p:nvSpPr>
          <p:cNvPr id="11" name="Textplatzhalter 10">
            <a:extLst>
              <a:ext uri="{FF2B5EF4-FFF2-40B4-BE49-F238E27FC236}">
                <a16:creationId xmlns:a16="http://schemas.microsoft.com/office/drawing/2014/main" id="{48976358-A101-FDE2-5583-FB9589965F39}"/>
              </a:ext>
            </a:extLst>
          </p:cNvPr>
          <p:cNvSpPr>
            <a:spLocks noGrp="1"/>
          </p:cNvSpPr>
          <p:nvPr>
            <p:ph type="body" sz="quarter" idx="13"/>
          </p:nvPr>
        </p:nvSpPr>
        <p:spPr>
          <a:xfrm>
            <a:off x="810000" y="2001600"/>
            <a:ext cx="3330000" cy="4039200"/>
          </a:xfrm>
          <a:solidFill>
            <a:schemeClr val="accent1"/>
          </a:solidFill>
        </p:spPr>
        <p:txBody>
          <a:bodyPr lIns="180000" tIns="158400" rIns="180000" bIns="1584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Textplatzhalter 10">
            <a:extLst>
              <a:ext uri="{FF2B5EF4-FFF2-40B4-BE49-F238E27FC236}">
                <a16:creationId xmlns:a16="http://schemas.microsoft.com/office/drawing/2014/main" id="{23B1A437-237A-3F32-B422-DC2767FABDF9}"/>
              </a:ext>
            </a:extLst>
          </p:cNvPr>
          <p:cNvSpPr>
            <a:spLocks noGrp="1"/>
          </p:cNvSpPr>
          <p:nvPr>
            <p:ph type="body" sz="quarter" idx="14"/>
          </p:nvPr>
        </p:nvSpPr>
        <p:spPr>
          <a:xfrm>
            <a:off x="4429800" y="2001600"/>
            <a:ext cx="3330000" cy="4039200"/>
          </a:xfrm>
          <a:solidFill>
            <a:schemeClr val="accent2"/>
          </a:solidFill>
        </p:spPr>
        <p:txBody>
          <a:bodyPr lIns="180000" tIns="158400" rIns="180000" bIns="1584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10">
            <a:extLst>
              <a:ext uri="{FF2B5EF4-FFF2-40B4-BE49-F238E27FC236}">
                <a16:creationId xmlns:a16="http://schemas.microsoft.com/office/drawing/2014/main" id="{1D4695FD-FD55-6CEC-31DD-060BBDE9D3E9}"/>
              </a:ext>
            </a:extLst>
          </p:cNvPr>
          <p:cNvSpPr>
            <a:spLocks noGrp="1"/>
          </p:cNvSpPr>
          <p:nvPr>
            <p:ph type="body" sz="quarter" idx="15"/>
          </p:nvPr>
        </p:nvSpPr>
        <p:spPr>
          <a:xfrm>
            <a:off x="8049600" y="2001600"/>
            <a:ext cx="3330000" cy="4039200"/>
          </a:xfrm>
          <a:solidFill>
            <a:schemeClr val="accent3"/>
          </a:solidFill>
        </p:spPr>
        <p:txBody>
          <a:bodyPr lIns="180000" tIns="158400" rIns="180000" bIns="1584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a:extLst>
              <a:ext uri="{FF2B5EF4-FFF2-40B4-BE49-F238E27FC236}">
                <a16:creationId xmlns:a16="http://schemas.microsoft.com/office/drawing/2014/main" id="{EED055FB-7396-7D6C-7F8A-3EA201FC1661}"/>
              </a:ext>
            </a:extLst>
          </p:cNvPr>
          <p:cNvSpPr>
            <a:spLocks noGrp="1"/>
          </p:cNvSpPr>
          <p:nvPr>
            <p:ph type="dt" sz="half" idx="16"/>
          </p:nvPr>
        </p:nvSpPr>
        <p:spPr/>
        <p:txBody>
          <a:bodyPr/>
          <a:lstStyle/>
          <a:p>
            <a:fld id="{6333944E-755B-4AAE-A836-2F7EAB2B6474}" type="datetime1">
              <a:rPr lang="de-DE" smtClean="0"/>
              <a:pPr/>
              <a:t>04.06.26</a:t>
            </a:fld>
            <a:endParaRPr lang="de-DE" dirty="0">
              <a:solidFill>
                <a:schemeClr val="tx1"/>
              </a:solidFill>
            </a:endParaRPr>
          </a:p>
        </p:txBody>
      </p:sp>
      <p:sp>
        <p:nvSpPr>
          <p:cNvPr id="9" name="Fußzeilenplatzhalter 8">
            <a:extLst>
              <a:ext uri="{FF2B5EF4-FFF2-40B4-BE49-F238E27FC236}">
                <a16:creationId xmlns:a16="http://schemas.microsoft.com/office/drawing/2014/main" id="{1F252804-4C5E-A797-9D68-E9E4B501DF34}"/>
              </a:ext>
            </a:extLst>
          </p:cNvPr>
          <p:cNvSpPr>
            <a:spLocks noGrp="1"/>
          </p:cNvSpPr>
          <p:nvPr>
            <p:ph type="ftr" sz="quarter" idx="17"/>
          </p:nvPr>
        </p:nvSpPr>
        <p:spPr/>
        <p:txBody>
          <a:bodyPr/>
          <a:lstStyle/>
          <a:p>
            <a:r>
              <a:rPr lang="de-DE"/>
              <a:t>Hier steht das Thema</a:t>
            </a:r>
            <a:endParaRPr lang="de-DE" dirty="0"/>
          </a:p>
        </p:txBody>
      </p:sp>
      <p:sp>
        <p:nvSpPr>
          <p:cNvPr id="10" name="Foliennummernplatzhalter 9">
            <a:extLst>
              <a:ext uri="{FF2B5EF4-FFF2-40B4-BE49-F238E27FC236}">
                <a16:creationId xmlns:a16="http://schemas.microsoft.com/office/drawing/2014/main" id="{ED5A593D-4961-6FD4-F558-B72A71634E2A}"/>
              </a:ext>
            </a:extLst>
          </p:cNvPr>
          <p:cNvSpPr>
            <a:spLocks noGrp="1"/>
          </p:cNvSpPr>
          <p:nvPr>
            <p:ph type="sldNum" sz="quarter" idx="18"/>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1645313490"/>
      </p:ext>
    </p:extLst>
  </p:cSld>
  <p:clrMapOvr>
    <a:masterClrMapping/>
  </p:clrMapOvr>
  <p:extLst>
    <p:ext uri="{DCECCB84-F9BA-43D5-87BE-67443E8EF086}">
      <p15:sldGuideLst xmlns:p15="http://schemas.microsoft.com/office/powerpoint/2012/main">
        <p15:guide id="1" pos="5069" userDrawn="1">
          <p15:clr>
            <a:srgbClr val="FBAE40"/>
          </p15:clr>
        </p15:guide>
        <p15:guide id="2" pos="4889" userDrawn="1">
          <p15:clr>
            <a:srgbClr val="FBAE40"/>
          </p15:clr>
        </p15:guide>
        <p15:guide id="3" orient="horz" pos="1259">
          <p15:clr>
            <a:srgbClr val="FBAE40"/>
          </p15:clr>
        </p15:guide>
        <p15:guide id="4" pos="2611" userDrawn="1">
          <p15:clr>
            <a:srgbClr val="FBAE40"/>
          </p15:clr>
        </p15:guide>
        <p15:guide id="5" pos="278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Zitat">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E96B8DD-2037-A7D3-5171-B835ED354C1D}"/>
              </a:ext>
            </a:extLst>
          </p:cNvPr>
          <p:cNvSpPr/>
          <p:nvPr userDrawn="1"/>
        </p:nvSpPr>
        <p:spPr>
          <a:xfrm>
            <a:off x="810000" y="813600"/>
            <a:ext cx="10569600" cy="5227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platzhalter 7">
            <a:extLst>
              <a:ext uri="{FF2B5EF4-FFF2-40B4-BE49-F238E27FC236}">
                <a16:creationId xmlns:a16="http://schemas.microsoft.com/office/drawing/2014/main" id="{99A078D5-2556-C1D8-84E6-8F329DABF04C}"/>
              </a:ext>
            </a:extLst>
          </p:cNvPr>
          <p:cNvSpPr>
            <a:spLocks noGrp="1"/>
          </p:cNvSpPr>
          <p:nvPr>
            <p:ph type="body" sz="quarter" idx="13"/>
          </p:nvPr>
        </p:nvSpPr>
        <p:spPr>
          <a:xfrm>
            <a:off x="3067200" y="813245"/>
            <a:ext cx="6125144" cy="5228780"/>
          </a:xfrm>
        </p:spPr>
        <p:txBody>
          <a:bodyPr lIns="0" tIns="720000" bIns="720000" anchor="ctr" anchorCtr="0"/>
          <a:lstStyle>
            <a:lvl1pPr>
              <a:spcAft>
                <a:spcPts val="1600"/>
              </a:spcAft>
              <a:defRPr sz="2200">
                <a:solidFill>
                  <a:schemeClr val="bg1"/>
                </a:solidFill>
              </a:defRPr>
            </a:lvl1pPr>
            <a:lvl2pPr>
              <a:spcAft>
                <a:spcPts val="0"/>
              </a:spcAft>
              <a:defRPr sz="1000" b="1">
                <a:solidFill>
                  <a:schemeClr val="accent2"/>
                </a:solidFill>
              </a:defRPr>
            </a:lvl2pPr>
            <a:lvl3pPr>
              <a:spcAft>
                <a:spcPts val="0"/>
              </a:spcAft>
              <a:buNone/>
              <a:defRPr sz="1000" b="1">
                <a:solidFill>
                  <a:schemeClr val="accent2"/>
                </a:solidFill>
              </a:defRPr>
            </a:lvl3pPr>
            <a:lvl4pPr marL="0" indent="0">
              <a:spcAft>
                <a:spcPts val="0"/>
              </a:spcAft>
              <a:buNone/>
              <a:defRPr sz="1000" b="1">
                <a:solidFill>
                  <a:schemeClr val="accent2"/>
                </a:solidFill>
              </a:defRPr>
            </a:lvl4pPr>
            <a:lvl5pPr marL="0" indent="0">
              <a:spcAft>
                <a:spcPts val="0"/>
              </a:spcAft>
              <a:buNone/>
              <a:defRPr sz="1000" b="1">
                <a:solidFill>
                  <a:schemeClr val="accent2"/>
                </a:solidFill>
              </a:defRPr>
            </a:lvl5pPr>
            <a:lvl6pPr>
              <a:spcAft>
                <a:spcPts val="0"/>
              </a:spcAft>
              <a:defRPr sz="1000" b="1">
                <a:solidFill>
                  <a:schemeClr val="accent2"/>
                </a:solidFill>
              </a:defRPr>
            </a:lvl6pPr>
            <a:lvl7pPr>
              <a:spcAft>
                <a:spcPts val="0"/>
              </a:spcAft>
              <a:defRPr sz="1000" b="1">
                <a:solidFill>
                  <a:schemeClr val="accent2"/>
                </a:solidFill>
              </a:defRPr>
            </a:lvl7pPr>
            <a:lvl8pPr>
              <a:spcAft>
                <a:spcPts val="0"/>
              </a:spcAft>
              <a:defRPr sz="1000" b="1">
                <a:solidFill>
                  <a:schemeClr val="accent2"/>
                </a:solidFill>
              </a:defRPr>
            </a:lvl8pPr>
            <a:lvl9pPr>
              <a:spcAft>
                <a:spcPts val="0"/>
              </a:spcAft>
              <a:defRPr sz="1000" b="1">
                <a:solidFill>
                  <a:schemeClr val="accent2"/>
                </a:solidFill>
              </a:defRPr>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pic>
        <p:nvPicPr>
          <p:cNvPr id="13" name="Grafik 12">
            <a:extLst>
              <a:ext uri="{FF2B5EF4-FFF2-40B4-BE49-F238E27FC236}">
                <a16:creationId xmlns:a16="http://schemas.microsoft.com/office/drawing/2014/main" id="{B6F28E22-2DFD-E253-12DE-08BB7455D31C}"/>
              </a:ext>
            </a:extLst>
          </p:cNvPr>
          <p:cNvPicPr>
            <a:picLocks noChangeAspect="1"/>
          </p:cNvPicPr>
          <p:nvPr userDrawn="1"/>
        </p:nvPicPr>
        <p:blipFill>
          <a:blip r:embed="rId2"/>
          <a:stretch>
            <a:fillRect/>
          </a:stretch>
        </p:blipFill>
        <p:spPr>
          <a:xfrm>
            <a:off x="9320855" y="3807941"/>
            <a:ext cx="1216516" cy="1386000"/>
          </a:xfrm>
          <a:prstGeom prst="rect">
            <a:avLst/>
          </a:prstGeom>
        </p:spPr>
      </p:pic>
      <p:sp>
        <p:nvSpPr>
          <p:cNvPr id="2" name="Datumsplatzhalter 1">
            <a:extLst>
              <a:ext uri="{FF2B5EF4-FFF2-40B4-BE49-F238E27FC236}">
                <a16:creationId xmlns:a16="http://schemas.microsoft.com/office/drawing/2014/main" id="{0CD36D6A-C0B1-3C26-5DF4-2FB6233F1D60}"/>
              </a:ext>
            </a:extLst>
          </p:cNvPr>
          <p:cNvSpPr>
            <a:spLocks noGrp="1"/>
          </p:cNvSpPr>
          <p:nvPr>
            <p:ph type="dt" sz="half" idx="14"/>
          </p:nvPr>
        </p:nvSpPr>
        <p:spPr/>
        <p:txBody>
          <a:bodyPr/>
          <a:lstStyle/>
          <a:p>
            <a:fld id="{6333944E-755B-4AAE-A836-2F7EAB2B6474}" type="datetime1">
              <a:rPr lang="de-DE" smtClean="0"/>
              <a:pPr/>
              <a:t>04.06.26</a:t>
            </a:fld>
            <a:endParaRPr lang="de-DE" dirty="0">
              <a:solidFill>
                <a:schemeClr val="tx1"/>
              </a:solidFill>
            </a:endParaRPr>
          </a:p>
        </p:txBody>
      </p:sp>
      <p:sp>
        <p:nvSpPr>
          <p:cNvPr id="3" name="Fußzeilenplatzhalter 2">
            <a:extLst>
              <a:ext uri="{FF2B5EF4-FFF2-40B4-BE49-F238E27FC236}">
                <a16:creationId xmlns:a16="http://schemas.microsoft.com/office/drawing/2014/main" id="{F927B0F9-0199-C256-02A7-233FBD3FAEFB}"/>
              </a:ext>
            </a:extLst>
          </p:cNvPr>
          <p:cNvSpPr>
            <a:spLocks noGrp="1"/>
          </p:cNvSpPr>
          <p:nvPr>
            <p:ph type="ftr" sz="quarter" idx="15"/>
          </p:nvPr>
        </p:nvSpPr>
        <p:spPr/>
        <p:txBody>
          <a:bodyPr/>
          <a:lstStyle/>
          <a:p>
            <a:r>
              <a:rPr lang="de-DE"/>
              <a:t>Hier steht das Thema</a:t>
            </a:r>
            <a:endParaRPr lang="de-DE" dirty="0"/>
          </a:p>
        </p:txBody>
      </p:sp>
      <p:sp>
        <p:nvSpPr>
          <p:cNvPr id="7" name="Foliennummernplatzhalter 6">
            <a:extLst>
              <a:ext uri="{FF2B5EF4-FFF2-40B4-BE49-F238E27FC236}">
                <a16:creationId xmlns:a16="http://schemas.microsoft.com/office/drawing/2014/main" id="{A96B2947-EF1D-690E-7E6F-F6B588B24A28}"/>
              </a:ext>
            </a:extLst>
          </p:cNvPr>
          <p:cNvSpPr>
            <a:spLocks noGrp="1"/>
          </p:cNvSpPr>
          <p:nvPr>
            <p:ph type="sldNum" sz="quarter" idx="16"/>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785755027"/>
      </p:ext>
    </p:extLst>
  </p:cSld>
  <p:clrMapOvr>
    <a:masterClrMapping/>
  </p:clrMapOvr>
  <p:extLst>
    <p:ext uri="{DCECCB84-F9BA-43D5-87BE-67443E8EF086}">
      <p15:sldGuideLst xmlns:p15="http://schemas.microsoft.com/office/powerpoint/2012/main">
        <p15:guide id="1" orient="horz" pos="51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C40CE-71BF-AA3D-0AC0-6A32B9AB0E9B}"/>
              </a:ext>
            </a:extLst>
          </p:cNvPr>
          <p:cNvSpPr>
            <a:spLocks noGrp="1"/>
          </p:cNvSpPr>
          <p:nvPr>
            <p:ph type="title"/>
          </p:nvPr>
        </p:nvSpPr>
        <p:spPr/>
        <p:txBody>
          <a:bodyPr/>
          <a:lstStyle/>
          <a:p>
            <a:r>
              <a:rPr lang="de-DE"/>
              <a:t>Mastertitelformat bearbeiten</a:t>
            </a:r>
          </a:p>
        </p:txBody>
      </p:sp>
      <p:sp>
        <p:nvSpPr>
          <p:cNvPr id="4" name="Tabellenplatzhalter 3">
            <a:extLst>
              <a:ext uri="{FF2B5EF4-FFF2-40B4-BE49-F238E27FC236}">
                <a16:creationId xmlns:a16="http://schemas.microsoft.com/office/drawing/2014/main" id="{3C102271-36D2-C644-4B30-B64A74F44734}"/>
              </a:ext>
            </a:extLst>
          </p:cNvPr>
          <p:cNvSpPr>
            <a:spLocks noGrp="1"/>
          </p:cNvSpPr>
          <p:nvPr>
            <p:ph type="tbl" sz="quarter" idx="15"/>
          </p:nvPr>
        </p:nvSpPr>
        <p:spPr>
          <a:xfrm>
            <a:off x="811212" y="2430780"/>
            <a:ext cx="10569600" cy="3612955"/>
          </a:xfrm>
        </p:spPr>
        <p:txBody>
          <a:bodyPr tIns="0"/>
          <a:lstStyle/>
          <a:p>
            <a:endParaRPr lang="de-DE"/>
          </a:p>
        </p:txBody>
      </p:sp>
      <p:sp>
        <p:nvSpPr>
          <p:cNvPr id="10" name="Textplatzhalter 10">
            <a:extLst>
              <a:ext uri="{FF2B5EF4-FFF2-40B4-BE49-F238E27FC236}">
                <a16:creationId xmlns:a16="http://schemas.microsoft.com/office/drawing/2014/main" id="{3CC1A110-36CA-A5A3-9AD7-07A80C6FE329}"/>
              </a:ext>
            </a:extLst>
          </p:cNvPr>
          <p:cNvSpPr>
            <a:spLocks noGrp="1"/>
          </p:cNvSpPr>
          <p:nvPr>
            <p:ph type="body" sz="quarter" idx="13"/>
          </p:nvPr>
        </p:nvSpPr>
        <p:spPr>
          <a:xfrm>
            <a:off x="810000" y="2001599"/>
            <a:ext cx="10569600" cy="427276"/>
          </a:xfrm>
        </p:spPr>
        <p:txBody>
          <a:bodyPr/>
          <a:lstStyle>
            <a:lvl1pPr>
              <a:defRPr>
                <a:solidFill>
                  <a:schemeClr val="accent1"/>
                </a:solidFill>
              </a:defRPr>
            </a:lvl1pPr>
          </a:lstStyle>
          <a:p>
            <a:pPr lvl="0"/>
            <a:r>
              <a:rPr lang="de-DE" dirty="0"/>
              <a:t>Mastertextformat bearbeiten</a:t>
            </a:r>
          </a:p>
        </p:txBody>
      </p:sp>
      <p:sp>
        <p:nvSpPr>
          <p:cNvPr id="3" name="Datumsplatzhalter 2">
            <a:extLst>
              <a:ext uri="{FF2B5EF4-FFF2-40B4-BE49-F238E27FC236}">
                <a16:creationId xmlns:a16="http://schemas.microsoft.com/office/drawing/2014/main" id="{51A1FE8A-B077-8064-7105-30449CC14ADF}"/>
              </a:ext>
            </a:extLst>
          </p:cNvPr>
          <p:cNvSpPr>
            <a:spLocks noGrp="1"/>
          </p:cNvSpPr>
          <p:nvPr>
            <p:ph type="dt" sz="half" idx="16"/>
          </p:nvPr>
        </p:nvSpPr>
        <p:spPr/>
        <p:txBody>
          <a:bodyPr/>
          <a:lstStyle/>
          <a:p>
            <a:fld id="{6333944E-755B-4AAE-A836-2F7EAB2B6474}" type="datetime1">
              <a:rPr lang="de-DE" smtClean="0"/>
              <a:pPr/>
              <a:t>04.06.26</a:t>
            </a:fld>
            <a:endParaRPr lang="de-DE" dirty="0">
              <a:solidFill>
                <a:schemeClr val="tx1"/>
              </a:solidFill>
            </a:endParaRPr>
          </a:p>
        </p:txBody>
      </p:sp>
      <p:sp>
        <p:nvSpPr>
          <p:cNvPr id="8" name="Fußzeilenplatzhalter 7">
            <a:extLst>
              <a:ext uri="{FF2B5EF4-FFF2-40B4-BE49-F238E27FC236}">
                <a16:creationId xmlns:a16="http://schemas.microsoft.com/office/drawing/2014/main" id="{38622510-1DB6-2939-649B-7ED180A2DAC7}"/>
              </a:ext>
            </a:extLst>
          </p:cNvPr>
          <p:cNvSpPr>
            <a:spLocks noGrp="1"/>
          </p:cNvSpPr>
          <p:nvPr>
            <p:ph type="ftr" sz="quarter" idx="17"/>
          </p:nvPr>
        </p:nvSpPr>
        <p:spPr/>
        <p:txBody>
          <a:bodyPr/>
          <a:lstStyle/>
          <a:p>
            <a:r>
              <a:rPr lang="de-DE"/>
              <a:t>Hier steht das Thema</a:t>
            </a:r>
            <a:endParaRPr lang="de-DE" dirty="0"/>
          </a:p>
        </p:txBody>
      </p:sp>
      <p:sp>
        <p:nvSpPr>
          <p:cNvPr id="9" name="Foliennummernplatzhalter 8">
            <a:extLst>
              <a:ext uri="{FF2B5EF4-FFF2-40B4-BE49-F238E27FC236}">
                <a16:creationId xmlns:a16="http://schemas.microsoft.com/office/drawing/2014/main" id="{4C727C02-C06E-93CD-21E2-EB402AC4EDAD}"/>
              </a:ext>
            </a:extLst>
          </p:cNvPr>
          <p:cNvSpPr>
            <a:spLocks noGrp="1"/>
          </p:cNvSpPr>
          <p:nvPr>
            <p:ph type="sldNum" sz="quarter" idx="18"/>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2931189385"/>
      </p:ext>
    </p:extLst>
  </p:cSld>
  <p:clrMapOvr>
    <a:masterClrMapping/>
  </p:clrMapOvr>
  <p:extLst>
    <p:ext uri="{DCECCB84-F9BA-43D5-87BE-67443E8EF086}">
      <p15:sldGuideLst xmlns:p15="http://schemas.microsoft.com/office/powerpoint/2012/main">
        <p15:guide id="3" orient="horz" pos="1259">
          <p15:clr>
            <a:srgbClr val="FBAE40"/>
          </p15:clr>
        </p15:guide>
        <p15:guide id="4" orient="horz" pos="153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E34FB5-2EC7-D4B1-8035-B3DE80605808}"/>
              </a:ext>
            </a:extLst>
          </p:cNvPr>
          <p:cNvSpPr>
            <a:spLocks noGrp="1"/>
          </p:cNvSpPr>
          <p:nvPr>
            <p:ph type="title"/>
          </p:nvPr>
        </p:nvSpPr>
        <p:spPr/>
        <p:txBody>
          <a:bodyPr/>
          <a:lstStyle/>
          <a:p>
            <a:r>
              <a:rPr lang="de-DE"/>
              <a:t>Mastertitelformat bearbeiten</a:t>
            </a:r>
          </a:p>
        </p:txBody>
      </p:sp>
      <p:sp>
        <p:nvSpPr>
          <p:cNvPr id="6" name="Datumsplatzhalter 5">
            <a:extLst>
              <a:ext uri="{FF2B5EF4-FFF2-40B4-BE49-F238E27FC236}">
                <a16:creationId xmlns:a16="http://schemas.microsoft.com/office/drawing/2014/main" id="{A3383D72-422B-6572-35F1-1E670D1F24CC}"/>
              </a:ext>
            </a:extLst>
          </p:cNvPr>
          <p:cNvSpPr>
            <a:spLocks noGrp="1"/>
          </p:cNvSpPr>
          <p:nvPr>
            <p:ph type="dt" sz="half" idx="10"/>
          </p:nvPr>
        </p:nvSpPr>
        <p:spPr/>
        <p:txBody>
          <a:bodyPr/>
          <a:lstStyle/>
          <a:p>
            <a:fld id="{6333944E-755B-4AAE-A836-2F7EAB2B6474}" type="datetime1">
              <a:rPr lang="de-DE" smtClean="0"/>
              <a:pPr/>
              <a:t>04.06.26</a:t>
            </a:fld>
            <a:endParaRPr lang="de-DE" dirty="0">
              <a:solidFill>
                <a:schemeClr val="tx1"/>
              </a:solidFill>
            </a:endParaRPr>
          </a:p>
        </p:txBody>
      </p:sp>
      <p:sp>
        <p:nvSpPr>
          <p:cNvPr id="7" name="Fußzeilenplatzhalter 6">
            <a:extLst>
              <a:ext uri="{FF2B5EF4-FFF2-40B4-BE49-F238E27FC236}">
                <a16:creationId xmlns:a16="http://schemas.microsoft.com/office/drawing/2014/main" id="{EF3BF694-A59C-E305-37DA-5B53AC189821}"/>
              </a:ext>
            </a:extLst>
          </p:cNvPr>
          <p:cNvSpPr>
            <a:spLocks noGrp="1"/>
          </p:cNvSpPr>
          <p:nvPr>
            <p:ph type="ftr" sz="quarter" idx="11"/>
          </p:nvPr>
        </p:nvSpPr>
        <p:spPr/>
        <p:txBody>
          <a:bodyPr/>
          <a:lstStyle/>
          <a:p>
            <a:r>
              <a:rPr lang="de-DE"/>
              <a:t>Hier steht das Thema</a:t>
            </a:r>
            <a:endParaRPr lang="de-DE" dirty="0"/>
          </a:p>
        </p:txBody>
      </p:sp>
      <p:sp>
        <p:nvSpPr>
          <p:cNvPr id="8" name="Foliennummernplatzhalter 7">
            <a:extLst>
              <a:ext uri="{FF2B5EF4-FFF2-40B4-BE49-F238E27FC236}">
                <a16:creationId xmlns:a16="http://schemas.microsoft.com/office/drawing/2014/main" id="{5F7D4218-DB7A-EDE6-EEDB-50198290FBC0}"/>
              </a:ext>
            </a:extLst>
          </p:cNvPr>
          <p:cNvSpPr>
            <a:spLocks noGrp="1"/>
          </p:cNvSpPr>
          <p:nvPr>
            <p:ph type="sldNum" sz="quarter" idx="12"/>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3015720030"/>
      </p:ext>
    </p:extLst>
  </p:cSld>
  <p:clrMapOvr>
    <a:masterClrMapping/>
  </p:clrMapOvr>
  <p:extLst>
    <p:ext uri="{DCECCB84-F9BA-43D5-87BE-67443E8EF086}">
      <p15:sldGuideLst xmlns:p15="http://schemas.microsoft.com/office/powerpoint/2012/main">
        <p15:guide id="1" orient="horz" pos="125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mit Linie">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644A208B-F079-F978-AD21-45AB032AD317}"/>
              </a:ext>
            </a:extLst>
          </p:cNvPr>
          <p:cNvSpPr>
            <a:spLocks noGrp="1"/>
          </p:cNvSpPr>
          <p:nvPr>
            <p:ph type="dt" sz="half" idx="10"/>
          </p:nvPr>
        </p:nvSpPr>
        <p:spPr/>
        <p:txBody>
          <a:bodyPr/>
          <a:lstStyle/>
          <a:p>
            <a:fld id="{6333944E-755B-4AAE-A836-2F7EAB2B6474}" type="datetime1">
              <a:rPr lang="de-DE" smtClean="0"/>
              <a:pPr/>
              <a:t>04.06.26</a:t>
            </a:fld>
            <a:endParaRPr lang="de-DE" dirty="0">
              <a:solidFill>
                <a:schemeClr val="tx1"/>
              </a:solidFill>
            </a:endParaRPr>
          </a:p>
        </p:txBody>
      </p:sp>
      <p:sp>
        <p:nvSpPr>
          <p:cNvPr id="6" name="Fußzeilenplatzhalter 5">
            <a:extLst>
              <a:ext uri="{FF2B5EF4-FFF2-40B4-BE49-F238E27FC236}">
                <a16:creationId xmlns:a16="http://schemas.microsoft.com/office/drawing/2014/main" id="{34A820FD-4EF4-BC60-8FC9-947865535190}"/>
              </a:ext>
            </a:extLst>
          </p:cNvPr>
          <p:cNvSpPr>
            <a:spLocks noGrp="1"/>
          </p:cNvSpPr>
          <p:nvPr>
            <p:ph type="ftr" sz="quarter" idx="11"/>
          </p:nvPr>
        </p:nvSpPr>
        <p:spPr/>
        <p:txBody>
          <a:bodyPr/>
          <a:lstStyle/>
          <a:p>
            <a:r>
              <a:rPr lang="de-DE"/>
              <a:t>Hier steht das Thema</a:t>
            </a:r>
            <a:endParaRPr lang="de-DE" dirty="0"/>
          </a:p>
        </p:txBody>
      </p:sp>
      <p:sp>
        <p:nvSpPr>
          <p:cNvPr id="7" name="Foliennummernplatzhalter 6">
            <a:extLst>
              <a:ext uri="{FF2B5EF4-FFF2-40B4-BE49-F238E27FC236}">
                <a16:creationId xmlns:a16="http://schemas.microsoft.com/office/drawing/2014/main" id="{B8AB3AEE-05A5-4E33-722E-3D5D8A41B7D7}"/>
              </a:ext>
            </a:extLst>
          </p:cNvPr>
          <p:cNvSpPr>
            <a:spLocks noGrp="1"/>
          </p:cNvSpPr>
          <p:nvPr>
            <p:ph type="sldNum" sz="quarter" idx="12"/>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3258540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D25BA1F-7CE6-1BE9-5502-AFCF3FC01026}"/>
              </a:ext>
            </a:extLst>
          </p:cNvPr>
          <p:cNvPicPr>
            <a:picLocks noChangeAspect="1"/>
          </p:cNvPicPr>
          <p:nvPr userDrawn="1"/>
        </p:nvPicPr>
        <p:blipFill>
          <a:blip r:embed="rId2"/>
          <a:stretch>
            <a:fillRect/>
          </a:stretch>
        </p:blipFill>
        <p:spPr>
          <a:xfrm>
            <a:off x="9843988" y="683022"/>
            <a:ext cx="1544400" cy="562032"/>
          </a:xfrm>
          <a:prstGeom prst="rect">
            <a:avLst/>
          </a:prstGeom>
        </p:spPr>
      </p:pic>
      <p:sp>
        <p:nvSpPr>
          <p:cNvPr id="6" name="Datumsplatzhalter 5">
            <a:extLst>
              <a:ext uri="{FF2B5EF4-FFF2-40B4-BE49-F238E27FC236}">
                <a16:creationId xmlns:a16="http://schemas.microsoft.com/office/drawing/2014/main" id="{14A99F93-CB0A-1FD2-B687-AAEB82014EC8}"/>
              </a:ext>
            </a:extLst>
          </p:cNvPr>
          <p:cNvSpPr>
            <a:spLocks noGrp="1"/>
          </p:cNvSpPr>
          <p:nvPr>
            <p:ph type="dt" sz="half" idx="10"/>
          </p:nvPr>
        </p:nvSpPr>
        <p:spPr/>
        <p:txBody>
          <a:bodyPr/>
          <a:lstStyle/>
          <a:p>
            <a:fld id="{6333944E-755B-4AAE-A836-2F7EAB2B6474}" type="datetime1">
              <a:rPr lang="de-DE" smtClean="0"/>
              <a:pPr/>
              <a:t>04.06.26</a:t>
            </a:fld>
            <a:endParaRPr lang="de-DE" dirty="0">
              <a:solidFill>
                <a:schemeClr val="tx1"/>
              </a:solidFill>
            </a:endParaRPr>
          </a:p>
        </p:txBody>
      </p:sp>
      <p:sp>
        <p:nvSpPr>
          <p:cNvPr id="7" name="Fußzeilenplatzhalter 6">
            <a:extLst>
              <a:ext uri="{FF2B5EF4-FFF2-40B4-BE49-F238E27FC236}">
                <a16:creationId xmlns:a16="http://schemas.microsoft.com/office/drawing/2014/main" id="{10C0D2FF-83B2-6AD2-2529-E06815B8DEA4}"/>
              </a:ext>
            </a:extLst>
          </p:cNvPr>
          <p:cNvSpPr>
            <a:spLocks noGrp="1"/>
          </p:cNvSpPr>
          <p:nvPr>
            <p:ph type="ftr" sz="quarter" idx="11"/>
          </p:nvPr>
        </p:nvSpPr>
        <p:spPr/>
        <p:txBody>
          <a:bodyPr/>
          <a:lstStyle/>
          <a:p>
            <a:r>
              <a:rPr lang="de-DE"/>
              <a:t>Hier steht das Thema</a:t>
            </a:r>
            <a:endParaRPr lang="de-DE" dirty="0"/>
          </a:p>
        </p:txBody>
      </p:sp>
      <p:sp>
        <p:nvSpPr>
          <p:cNvPr id="8" name="Foliennummernplatzhalter 7">
            <a:extLst>
              <a:ext uri="{FF2B5EF4-FFF2-40B4-BE49-F238E27FC236}">
                <a16:creationId xmlns:a16="http://schemas.microsoft.com/office/drawing/2014/main" id="{EBAF39FB-0751-D122-F77A-E54D569796F6}"/>
              </a:ext>
            </a:extLst>
          </p:cNvPr>
          <p:cNvSpPr>
            <a:spLocks noGrp="1"/>
          </p:cNvSpPr>
          <p:nvPr>
            <p:ph type="sldNum" sz="quarter" idx="12"/>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1712816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folie 2">
    <p:bg>
      <p:bgPr>
        <a:solidFill>
          <a:schemeClr val="accent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22F8DAB-1757-37A9-6E6E-2289884355EA}"/>
              </a:ext>
            </a:extLst>
          </p:cNvPr>
          <p:cNvSpPr/>
          <p:nvPr userDrawn="1"/>
        </p:nvSpPr>
        <p:spPr>
          <a:xfrm>
            <a:off x="0" y="0"/>
            <a:ext cx="12193200" cy="1623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F10CB7C0-4756-35C2-793C-CA8B0A096461}"/>
              </a:ext>
            </a:extLst>
          </p:cNvPr>
          <p:cNvSpPr>
            <a:spLocks noGrp="1"/>
          </p:cNvSpPr>
          <p:nvPr>
            <p:ph type="ctrTitle" hasCustomPrompt="1"/>
          </p:nvPr>
        </p:nvSpPr>
        <p:spPr>
          <a:xfrm>
            <a:off x="813600" y="2948400"/>
            <a:ext cx="10567188" cy="1476000"/>
          </a:xfrm>
          <a:noFill/>
        </p:spPr>
        <p:txBody>
          <a:bodyPr wrap="square" rIns="0" bIns="0" anchor="t" anchorCtr="0">
            <a:noAutofit/>
          </a:bodyPr>
          <a:lstStyle>
            <a:lvl1pPr algn="l">
              <a:lnSpc>
                <a:spcPct val="100000"/>
              </a:lnSpc>
              <a:defRPr sz="4800" cap="all" baseline="0">
                <a:solidFill>
                  <a:schemeClr val="bg1"/>
                </a:solidFill>
              </a:defRPr>
            </a:lvl1pPr>
          </a:lstStyle>
          <a:p>
            <a:r>
              <a:rPr lang="de-DE" dirty="0"/>
              <a:t>Mastertitelformat</a:t>
            </a:r>
            <a:br>
              <a:rPr lang="de-DE" dirty="0"/>
            </a:br>
            <a:r>
              <a:rPr lang="de-DE" dirty="0"/>
              <a:t>bearbeiten</a:t>
            </a:r>
          </a:p>
        </p:txBody>
      </p:sp>
      <p:sp>
        <p:nvSpPr>
          <p:cNvPr id="3" name="Untertitel 2">
            <a:extLst>
              <a:ext uri="{FF2B5EF4-FFF2-40B4-BE49-F238E27FC236}">
                <a16:creationId xmlns:a16="http://schemas.microsoft.com/office/drawing/2014/main" id="{BF2407A3-4C15-0B3D-AEDC-62E7955AC891}"/>
              </a:ext>
            </a:extLst>
          </p:cNvPr>
          <p:cNvSpPr>
            <a:spLocks noGrp="1"/>
          </p:cNvSpPr>
          <p:nvPr>
            <p:ph type="subTitle" idx="1"/>
          </p:nvPr>
        </p:nvSpPr>
        <p:spPr>
          <a:xfrm>
            <a:off x="813600" y="2156400"/>
            <a:ext cx="10576578" cy="332858"/>
          </a:xfrm>
        </p:spPr>
        <p:txBody>
          <a:bodyPr anchor="b" anchorCtr="0"/>
          <a:lstStyle>
            <a:lvl1pPr marL="0" indent="0" algn="l">
              <a:buNone/>
              <a:defRPr sz="1800" b="0" kern="600" cap="all"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0" name="Grafik 9">
            <a:extLst>
              <a:ext uri="{FF2B5EF4-FFF2-40B4-BE49-F238E27FC236}">
                <a16:creationId xmlns:a16="http://schemas.microsoft.com/office/drawing/2014/main" id="{15B258BE-2D13-DF6E-5140-B79307AED4C9}"/>
              </a:ext>
            </a:extLst>
          </p:cNvPr>
          <p:cNvPicPr>
            <a:picLocks noChangeAspect="1"/>
          </p:cNvPicPr>
          <p:nvPr userDrawn="1"/>
        </p:nvPicPr>
        <p:blipFill>
          <a:blip r:embed="rId2"/>
          <a:stretch>
            <a:fillRect/>
          </a:stretch>
        </p:blipFill>
        <p:spPr>
          <a:xfrm>
            <a:off x="9009756" y="359664"/>
            <a:ext cx="2380422" cy="866274"/>
          </a:xfrm>
          <a:prstGeom prst="rect">
            <a:avLst/>
          </a:prstGeom>
        </p:spPr>
      </p:pic>
    </p:spTree>
    <p:extLst>
      <p:ext uri="{BB962C8B-B14F-4D97-AF65-F5344CB8AC3E}">
        <p14:creationId xmlns:p14="http://schemas.microsoft.com/office/powerpoint/2010/main" val="1100738575"/>
      </p:ext>
    </p:extLst>
  </p:cSld>
  <p:clrMapOvr>
    <a:masterClrMapping/>
  </p:clrMapOvr>
  <p:extLst>
    <p:ext uri="{DCECCB84-F9BA-43D5-87BE-67443E8EF086}">
      <p15:sldGuideLst xmlns:p15="http://schemas.microsoft.com/office/powerpoint/2012/main">
        <p15:guide id="1" orient="horz" pos="1856">
          <p15:clr>
            <a:srgbClr val="FBAE40"/>
          </p15:clr>
        </p15:guide>
        <p15:guide id="2" orient="horz" pos="157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Schlus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E34FB5-2EC7-D4B1-8035-B3DE80605808}"/>
              </a:ext>
            </a:extLst>
          </p:cNvPr>
          <p:cNvSpPr>
            <a:spLocks noGrp="1"/>
          </p:cNvSpPr>
          <p:nvPr>
            <p:ph type="title"/>
          </p:nvPr>
        </p:nvSpPr>
        <p:spPr/>
        <p:txBody>
          <a:bodyPr/>
          <a:lstStyle/>
          <a:p>
            <a:r>
              <a:rPr lang="de-DE"/>
              <a:t>Mastertitelformat bearbeiten</a:t>
            </a:r>
          </a:p>
        </p:txBody>
      </p:sp>
      <p:pic>
        <p:nvPicPr>
          <p:cNvPr id="9" name="Grafik 8">
            <a:extLst>
              <a:ext uri="{FF2B5EF4-FFF2-40B4-BE49-F238E27FC236}">
                <a16:creationId xmlns:a16="http://schemas.microsoft.com/office/drawing/2014/main" id="{0E125B48-9E35-8595-B813-2436D700F0F2}"/>
              </a:ext>
            </a:extLst>
          </p:cNvPr>
          <p:cNvPicPr>
            <a:picLocks noChangeAspect="1"/>
          </p:cNvPicPr>
          <p:nvPr userDrawn="1"/>
        </p:nvPicPr>
        <p:blipFill>
          <a:blip r:embed="rId2"/>
          <a:stretch>
            <a:fillRect/>
          </a:stretch>
        </p:blipFill>
        <p:spPr>
          <a:xfrm>
            <a:off x="805260" y="5009653"/>
            <a:ext cx="1480930" cy="1049154"/>
          </a:xfrm>
          <a:prstGeom prst="rect">
            <a:avLst/>
          </a:prstGeom>
        </p:spPr>
      </p:pic>
      <p:grpSp>
        <p:nvGrpSpPr>
          <p:cNvPr id="25" name="Gruppieren 24">
            <a:extLst>
              <a:ext uri="{FF2B5EF4-FFF2-40B4-BE49-F238E27FC236}">
                <a16:creationId xmlns:a16="http://schemas.microsoft.com/office/drawing/2014/main" id="{19DDE29E-1873-75BD-7492-2C8B77A7E03B}"/>
              </a:ext>
            </a:extLst>
          </p:cNvPr>
          <p:cNvGrpSpPr>
            <a:grpSpLocks noChangeAspect="1"/>
          </p:cNvGrpSpPr>
          <p:nvPr userDrawn="1"/>
        </p:nvGrpSpPr>
        <p:grpSpPr>
          <a:xfrm>
            <a:off x="3875658" y="5075680"/>
            <a:ext cx="612000" cy="943169"/>
            <a:chOff x="5399611" y="2662564"/>
            <a:chExt cx="1107745" cy="1707175"/>
          </a:xfrm>
        </p:grpSpPr>
        <p:grpSp>
          <p:nvGrpSpPr>
            <p:cNvPr id="6" name="Grafik 3">
              <a:extLst>
                <a:ext uri="{FF2B5EF4-FFF2-40B4-BE49-F238E27FC236}">
                  <a16:creationId xmlns:a16="http://schemas.microsoft.com/office/drawing/2014/main" id="{05449DAB-4C02-CE52-72B3-347054020A80}"/>
                </a:ext>
              </a:extLst>
            </p:cNvPr>
            <p:cNvGrpSpPr/>
            <p:nvPr/>
          </p:nvGrpSpPr>
          <p:grpSpPr>
            <a:xfrm>
              <a:off x="5399611" y="3290536"/>
              <a:ext cx="1101595" cy="1079203"/>
              <a:chOff x="5399611" y="3290536"/>
              <a:chExt cx="1101595" cy="1079203"/>
            </a:xfrm>
            <a:solidFill>
              <a:srgbClr val="1E8E2C"/>
            </a:solidFill>
          </p:grpSpPr>
          <p:sp>
            <p:nvSpPr>
              <p:cNvPr id="7" name="Freihandform: Form 6">
                <a:extLst>
                  <a:ext uri="{FF2B5EF4-FFF2-40B4-BE49-F238E27FC236}">
                    <a16:creationId xmlns:a16="http://schemas.microsoft.com/office/drawing/2014/main" id="{6EEBBF7A-BBBA-0BA2-E852-0EA3D8EA095A}"/>
                  </a:ext>
                </a:extLst>
              </p:cNvPr>
              <p:cNvSpPr/>
              <p:nvPr/>
            </p:nvSpPr>
            <p:spPr>
              <a:xfrm>
                <a:off x="6271016" y="3909548"/>
                <a:ext cx="223302" cy="153734"/>
              </a:xfrm>
              <a:custGeom>
                <a:avLst/>
                <a:gdLst>
                  <a:gd name="csX0" fmla="*/ 124307 w 223302"/>
                  <a:gd name="csY0" fmla="*/ 153734 h 153734"/>
                  <a:gd name="csX1" fmla="*/ 98 w 223302"/>
                  <a:gd name="csY1" fmla="*/ 0 h 153734"/>
                  <a:gd name="csX2" fmla="*/ 223302 w 223302"/>
                  <a:gd name="csY2" fmla="*/ 318 h 153734"/>
                  <a:gd name="csX3" fmla="*/ 177758 w 223302"/>
                  <a:gd name="csY3" fmla="*/ 153223 h 153734"/>
                  <a:gd name="csX4" fmla="*/ 124307 w 223302"/>
                  <a:gd name="csY4" fmla="*/ 153734 h 153734"/>
                </a:gdLst>
                <a:ahLst/>
                <a:cxnLst>
                  <a:cxn ang="0">
                    <a:pos x="csX0" y="csY0"/>
                  </a:cxn>
                  <a:cxn ang="0">
                    <a:pos x="csX1" y="csY1"/>
                  </a:cxn>
                  <a:cxn ang="0">
                    <a:pos x="csX2" y="csY2"/>
                  </a:cxn>
                  <a:cxn ang="0">
                    <a:pos x="csX3" y="csY3"/>
                  </a:cxn>
                  <a:cxn ang="0">
                    <a:pos x="csX4" y="csY4"/>
                  </a:cxn>
                </a:cxnLst>
                <a:rect l="l" t="t" r="r" b="b"/>
                <a:pathLst>
                  <a:path w="223302" h="153734">
                    <a:moveTo>
                      <a:pt x="124307" y="153734"/>
                    </a:moveTo>
                    <a:cubicBezTo>
                      <a:pt x="-8047" y="153734"/>
                      <a:pt x="98" y="0"/>
                      <a:pt x="98" y="0"/>
                    </a:cubicBezTo>
                    <a:lnTo>
                      <a:pt x="223302" y="318"/>
                    </a:lnTo>
                    <a:cubicBezTo>
                      <a:pt x="215703" y="54533"/>
                      <a:pt x="200797" y="105453"/>
                      <a:pt x="177758" y="153223"/>
                    </a:cubicBezTo>
                    <a:cubicBezTo>
                      <a:pt x="177758" y="153223"/>
                      <a:pt x="159941" y="153734"/>
                      <a:pt x="124307" y="153734"/>
                    </a:cubicBezTo>
                    <a:close/>
                  </a:path>
                </a:pathLst>
              </a:custGeom>
              <a:solidFill>
                <a:srgbClr val="1E8E2C"/>
              </a:solidFill>
              <a:ln w="8132" cap="flat">
                <a:noFill/>
                <a:prstDash val="solid"/>
                <a:miter/>
              </a:ln>
            </p:spPr>
            <p:txBody>
              <a:bodyPr/>
              <a:lstStyle/>
              <a:p>
                <a:endParaRPr lang="de-DE"/>
              </a:p>
            </p:txBody>
          </p:sp>
          <p:sp>
            <p:nvSpPr>
              <p:cNvPr id="8" name="Freihandform: Form 7">
                <a:extLst>
                  <a:ext uri="{FF2B5EF4-FFF2-40B4-BE49-F238E27FC236}">
                    <a16:creationId xmlns:a16="http://schemas.microsoft.com/office/drawing/2014/main" id="{56DCE872-9743-7805-1857-6CC3EA2C99DF}"/>
                  </a:ext>
                </a:extLst>
              </p:cNvPr>
              <p:cNvSpPr/>
              <p:nvPr/>
            </p:nvSpPr>
            <p:spPr>
              <a:xfrm>
                <a:off x="5478175" y="4112152"/>
                <a:ext cx="845578" cy="257587"/>
              </a:xfrm>
              <a:custGeom>
                <a:avLst/>
                <a:gdLst>
                  <a:gd name="csX0" fmla="*/ 845578 w 845578"/>
                  <a:gd name="csY0" fmla="*/ 115276 h 257587"/>
                  <a:gd name="csX1" fmla="*/ 471425 w 845578"/>
                  <a:gd name="csY1" fmla="*/ 257587 h 257587"/>
                  <a:gd name="csX2" fmla="*/ 0 w 845578"/>
                  <a:gd name="csY2" fmla="*/ 849 h 257587"/>
                  <a:gd name="csX3" fmla="*/ 730835 w 845578"/>
                  <a:gd name="csY3" fmla="*/ 0 h 257587"/>
                  <a:gd name="csX4" fmla="*/ 845578 w 845578"/>
                  <a:gd name="csY4" fmla="*/ 115276 h 257587"/>
                </a:gdLst>
                <a:ahLst/>
                <a:cxnLst>
                  <a:cxn ang="0">
                    <a:pos x="csX0" y="csY0"/>
                  </a:cxn>
                  <a:cxn ang="0">
                    <a:pos x="csX1" y="csY1"/>
                  </a:cxn>
                  <a:cxn ang="0">
                    <a:pos x="csX2" y="csY2"/>
                  </a:cxn>
                  <a:cxn ang="0">
                    <a:pos x="csX3" y="csY3"/>
                  </a:cxn>
                  <a:cxn ang="0">
                    <a:pos x="csX4" y="csY4"/>
                  </a:cxn>
                </a:cxnLst>
                <a:rect l="l" t="t" r="r" b="b"/>
                <a:pathLst>
                  <a:path w="845578" h="257587">
                    <a:moveTo>
                      <a:pt x="845578" y="115276"/>
                    </a:moveTo>
                    <a:cubicBezTo>
                      <a:pt x="747447" y="203583"/>
                      <a:pt x="615948" y="257587"/>
                      <a:pt x="471425" y="257587"/>
                    </a:cubicBezTo>
                    <a:cubicBezTo>
                      <a:pt x="272233" y="257587"/>
                      <a:pt x="96444" y="154519"/>
                      <a:pt x="0" y="849"/>
                    </a:cubicBezTo>
                    <a:lnTo>
                      <a:pt x="730835" y="0"/>
                    </a:lnTo>
                    <a:lnTo>
                      <a:pt x="845578" y="115276"/>
                    </a:lnTo>
                    <a:close/>
                  </a:path>
                </a:pathLst>
              </a:custGeom>
              <a:solidFill>
                <a:srgbClr val="1E8E2C"/>
              </a:solidFill>
              <a:ln w="8132" cap="flat">
                <a:noFill/>
                <a:prstDash val="solid"/>
                <a:miter/>
              </a:ln>
            </p:spPr>
            <p:txBody>
              <a:bodyPr/>
              <a:lstStyle/>
              <a:p>
                <a:endParaRPr lang="de-DE"/>
              </a:p>
            </p:txBody>
          </p:sp>
          <p:sp>
            <p:nvSpPr>
              <p:cNvPr id="10" name="Freihandform: Form 9">
                <a:extLst>
                  <a:ext uri="{FF2B5EF4-FFF2-40B4-BE49-F238E27FC236}">
                    <a16:creationId xmlns:a16="http://schemas.microsoft.com/office/drawing/2014/main" id="{9FBD460D-0941-5695-6BA1-D4E13873820E}"/>
                  </a:ext>
                </a:extLst>
              </p:cNvPr>
              <p:cNvSpPr/>
              <p:nvPr/>
            </p:nvSpPr>
            <p:spPr>
              <a:xfrm>
                <a:off x="5399611" y="3804683"/>
                <a:ext cx="755438" cy="257582"/>
              </a:xfrm>
              <a:custGeom>
                <a:avLst/>
                <a:gdLst>
                  <a:gd name="csX0" fmla="*/ 501929 w 755438"/>
                  <a:gd name="csY0" fmla="*/ 0 h 257582"/>
                  <a:gd name="csX1" fmla="*/ 755439 w 755438"/>
                  <a:gd name="csY1" fmla="*/ 257582 h 257582"/>
                  <a:gd name="csX2" fmla="*/ 51497 w 755438"/>
                  <a:gd name="csY2" fmla="*/ 257277 h 257582"/>
                  <a:gd name="csX3" fmla="*/ 210 w 755438"/>
                  <a:gd name="csY3" fmla="*/ 32395 h 257582"/>
                  <a:gd name="csX4" fmla="*/ 0 w 755438"/>
                  <a:gd name="csY4" fmla="*/ 340 h 257582"/>
                  <a:gd name="csX5" fmla="*/ 501929 w 755438"/>
                  <a:gd name="csY5" fmla="*/ 0 h 257582"/>
                </a:gdLst>
                <a:ahLst/>
                <a:cxnLst>
                  <a:cxn ang="0">
                    <a:pos x="csX0" y="csY0"/>
                  </a:cxn>
                  <a:cxn ang="0">
                    <a:pos x="csX1" y="csY1"/>
                  </a:cxn>
                  <a:cxn ang="0">
                    <a:pos x="csX2" y="csY2"/>
                  </a:cxn>
                  <a:cxn ang="0">
                    <a:pos x="csX3" y="csY3"/>
                  </a:cxn>
                  <a:cxn ang="0">
                    <a:pos x="csX4" y="csY4"/>
                  </a:cxn>
                  <a:cxn ang="0">
                    <a:pos x="csX5" y="csY5"/>
                  </a:cxn>
                </a:cxnLst>
                <a:rect l="l" t="t" r="r" b="b"/>
                <a:pathLst>
                  <a:path w="755438" h="257582">
                    <a:moveTo>
                      <a:pt x="501929" y="0"/>
                    </a:moveTo>
                    <a:lnTo>
                      <a:pt x="755439" y="257582"/>
                    </a:lnTo>
                    <a:lnTo>
                      <a:pt x="51497" y="257277"/>
                    </a:lnTo>
                    <a:cubicBezTo>
                      <a:pt x="18588" y="188944"/>
                      <a:pt x="210" y="112738"/>
                      <a:pt x="210" y="32395"/>
                    </a:cubicBezTo>
                    <a:lnTo>
                      <a:pt x="0" y="340"/>
                    </a:lnTo>
                    <a:lnTo>
                      <a:pt x="501929" y="0"/>
                    </a:lnTo>
                    <a:close/>
                  </a:path>
                </a:pathLst>
              </a:custGeom>
              <a:solidFill>
                <a:srgbClr val="1E8E2C"/>
              </a:solidFill>
              <a:ln w="8132" cap="flat">
                <a:noFill/>
                <a:prstDash val="solid"/>
                <a:miter/>
              </a:ln>
            </p:spPr>
            <p:txBody>
              <a:bodyPr/>
              <a:lstStyle/>
              <a:p>
                <a:endParaRPr lang="de-DE"/>
              </a:p>
            </p:txBody>
          </p:sp>
          <p:sp>
            <p:nvSpPr>
              <p:cNvPr id="11" name="Freihandform: Form 10">
                <a:extLst>
                  <a:ext uri="{FF2B5EF4-FFF2-40B4-BE49-F238E27FC236}">
                    <a16:creationId xmlns:a16="http://schemas.microsoft.com/office/drawing/2014/main" id="{4B9C82A2-ABCD-30E4-4358-247BFB5690EC}"/>
                  </a:ext>
                </a:extLst>
              </p:cNvPr>
              <p:cNvSpPr/>
              <p:nvPr/>
            </p:nvSpPr>
            <p:spPr>
              <a:xfrm>
                <a:off x="5399611" y="3493819"/>
                <a:ext cx="454077" cy="260976"/>
              </a:xfrm>
              <a:custGeom>
                <a:avLst/>
                <a:gdLst>
                  <a:gd name="csX0" fmla="*/ 210 w 454077"/>
                  <a:gd name="csY0" fmla="*/ 260976 h 260976"/>
                  <a:gd name="csX1" fmla="*/ 0 w 454077"/>
                  <a:gd name="csY1" fmla="*/ 0 h 260976"/>
                  <a:gd name="csX2" fmla="*/ 191405 w 454077"/>
                  <a:gd name="csY2" fmla="*/ 0 h 260976"/>
                  <a:gd name="csX3" fmla="*/ 454078 w 454077"/>
                  <a:gd name="csY3" fmla="*/ 260976 h 260976"/>
                  <a:gd name="csX4" fmla="*/ 210 w 454077"/>
                  <a:gd name="csY4" fmla="*/ 260976 h 260976"/>
                </a:gdLst>
                <a:ahLst/>
                <a:cxnLst>
                  <a:cxn ang="0">
                    <a:pos x="csX0" y="csY0"/>
                  </a:cxn>
                  <a:cxn ang="0">
                    <a:pos x="csX1" y="csY1"/>
                  </a:cxn>
                  <a:cxn ang="0">
                    <a:pos x="csX2" y="csY2"/>
                  </a:cxn>
                  <a:cxn ang="0">
                    <a:pos x="csX3" y="csY3"/>
                  </a:cxn>
                  <a:cxn ang="0">
                    <a:pos x="csX4" y="csY4"/>
                  </a:cxn>
                </a:cxnLst>
                <a:rect l="l" t="t" r="r" b="b"/>
                <a:pathLst>
                  <a:path w="454077" h="260976">
                    <a:moveTo>
                      <a:pt x="210" y="260976"/>
                    </a:moveTo>
                    <a:lnTo>
                      <a:pt x="0" y="0"/>
                    </a:lnTo>
                    <a:lnTo>
                      <a:pt x="191405" y="0"/>
                    </a:lnTo>
                    <a:lnTo>
                      <a:pt x="454078" y="260976"/>
                    </a:lnTo>
                    <a:lnTo>
                      <a:pt x="210" y="260976"/>
                    </a:lnTo>
                    <a:close/>
                  </a:path>
                </a:pathLst>
              </a:custGeom>
              <a:solidFill>
                <a:srgbClr val="1E8E2C"/>
              </a:solidFill>
              <a:ln w="8132" cap="flat">
                <a:noFill/>
                <a:prstDash val="solid"/>
                <a:miter/>
              </a:ln>
            </p:spPr>
            <p:txBody>
              <a:bodyPr/>
              <a:lstStyle/>
              <a:p>
                <a:endParaRPr lang="de-DE"/>
              </a:p>
            </p:txBody>
          </p:sp>
          <p:sp>
            <p:nvSpPr>
              <p:cNvPr id="12" name="Freihandform: Form 11">
                <a:extLst>
                  <a:ext uri="{FF2B5EF4-FFF2-40B4-BE49-F238E27FC236}">
                    <a16:creationId xmlns:a16="http://schemas.microsoft.com/office/drawing/2014/main" id="{6BED88ED-4DA9-B0ED-DAC1-8251A85F641B}"/>
                  </a:ext>
                </a:extLst>
              </p:cNvPr>
              <p:cNvSpPr/>
              <p:nvPr/>
            </p:nvSpPr>
            <p:spPr>
              <a:xfrm>
                <a:off x="5399611" y="3302754"/>
                <a:ext cx="141262" cy="141263"/>
              </a:xfrm>
              <a:custGeom>
                <a:avLst/>
                <a:gdLst>
                  <a:gd name="csX0" fmla="*/ 0 w 141262"/>
                  <a:gd name="csY0" fmla="*/ 0 h 141263"/>
                  <a:gd name="csX1" fmla="*/ 141263 w 141262"/>
                  <a:gd name="csY1" fmla="*/ 141263 h 141263"/>
                  <a:gd name="csX2" fmla="*/ 210 w 141262"/>
                  <a:gd name="csY2" fmla="*/ 141008 h 141263"/>
                  <a:gd name="csX3" fmla="*/ 0 w 141262"/>
                  <a:gd name="csY3" fmla="*/ 0 h 141263"/>
                </a:gdLst>
                <a:ahLst/>
                <a:cxnLst>
                  <a:cxn ang="0">
                    <a:pos x="csX0" y="csY0"/>
                  </a:cxn>
                  <a:cxn ang="0">
                    <a:pos x="csX1" y="csY1"/>
                  </a:cxn>
                  <a:cxn ang="0">
                    <a:pos x="csX2" y="csY2"/>
                  </a:cxn>
                  <a:cxn ang="0">
                    <a:pos x="csX3" y="csY3"/>
                  </a:cxn>
                </a:cxnLst>
                <a:rect l="l" t="t" r="r" b="b"/>
                <a:pathLst>
                  <a:path w="141262" h="141263">
                    <a:moveTo>
                      <a:pt x="0" y="0"/>
                    </a:moveTo>
                    <a:lnTo>
                      <a:pt x="141263" y="141263"/>
                    </a:lnTo>
                    <a:lnTo>
                      <a:pt x="210" y="141008"/>
                    </a:lnTo>
                    <a:lnTo>
                      <a:pt x="0" y="0"/>
                    </a:lnTo>
                    <a:close/>
                  </a:path>
                </a:pathLst>
              </a:custGeom>
              <a:solidFill>
                <a:srgbClr val="1E8E2C"/>
              </a:solidFill>
              <a:ln w="8132" cap="flat">
                <a:noFill/>
                <a:prstDash val="solid"/>
                <a:miter/>
              </a:ln>
            </p:spPr>
            <p:txBody>
              <a:bodyPr/>
              <a:lstStyle/>
              <a:p>
                <a:endParaRPr lang="de-DE"/>
              </a:p>
            </p:txBody>
          </p:sp>
          <p:sp>
            <p:nvSpPr>
              <p:cNvPr id="14" name="Freihandform: Form 13">
                <a:extLst>
                  <a:ext uri="{FF2B5EF4-FFF2-40B4-BE49-F238E27FC236}">
                    <a16:creationId xmlns:a16="http://schemas.microsoft.com/office/drawing/2014/main" id="{15A11C5E-7A10-F08B-CBE2-FD75D9837DBA}"/>
                  </a:ext>
                </a:extLst>
              </p:cNvPr>
              <p:cNvSpPr/>
              <p:nvPr/>
            </p:nvSpPr>
            <p:spPr>
              <a:xfrm>
                <a:off x="5686067" y="3290536"/>
                <a:ext cx="813310" cy="154752"/>
              </a:xfrm>
              <a:custGeom>
                <a:avLst/>
                <a:gdLst>
                  <a:gd name="csX0" fmla="*/ 813105 w 813310"/>
                  <a:gd name="csY0" fmla="*/ 0 h 154752"/>
                  <a:gd name="csX1" fmla="*/ 652 w 813310"/>
                  <a:gd name="csY1" fmla="*/ 0 h 154752"/>
                  <a:gd name="csX2" fmla="*/ 114680 w 813310"/>
                  <a:gd name="csY2" fmla="*/ 154400 h 154752"/>
                  <a:gd name="csX3" fmla="*/ 813311 w 813310"/>
                  <a:gd name="csY3" fmla="*/ 154752 h 154752"/>
                  <a:gd name="csX4" fmla="*/ 813105 w 813310"/>
                  <a:gd name="csY4" fmla="*/ 0 h 154752"/>
                </a:gdLst>
                <a:ahLst/>
                <a:cxnLst>
                  <a:cxn ang="0">
                    <a:pos x="csX0" y="csY0"/>
                  </a:cxn>
                  <a:cxn ang="0">
                    <a:pos x="csX1" y="csY1"/>
                  </a:cxn>
                  <a:cxn ang="0">
                    <a:pos x="csX2" y="csY2"/>
                  </a:cxn>
                  <a:cxn ang="0">
                    <a:pos x="csX3" y="csY3"/>
                  </a:cxn>
                  <a:cxn ang="0">
                    <a:pos x="csX4" y="csY4"/>
                  </a:cxn>
                </a:cxnLst>
                <a:rect l="l" t="t" r="r" b="b"/>
                <a:pathLst>
                  <a:path w="813310" h="154752">
                    <a:moveTo>
                      <a:pt x="813105" y="0"/>
                    </a:moveTo>
                    <a:lnTo>
                      <a:pt x="652" y="0"/>
                    </a:lnTo>
                    <a:cubicBezTo>
                      <a:pt x="652" y="0"/>
                      <a:pt x="-15638" y="154400"/>
                      <a:pt x="114680" y="154400"/>
                    </a:cubicBezTo>
                    <a:cubicBezTo>
                      <a:pt x="244998" y="154400"/>
                      <a:pt x="813311" y="154752"/>
                      <a:pt x="813311" y="154752"/>
                    </a:cubicBezTo>
                    <a:lnTo>
                      <a:pt x="813105" y="0"/>
                    </a:lnTo>
                    <a:close/>
                  </a:path>
                </a:pathLst>
              </a:custGeom>
              <a:solidFill>
                <a:srgbClr val="1E8E2C"/>
              </a:solidFill>
              <a:ln w="8132" cap="flat">
                <a:noFill/>
                <a:prstDash val="solid"/>
                <a:miter/>
              </a:ln>
            </p:spPr>
            <p:txBody>
              <a:bodyPr/>
              <a:lstStyle/>
              <a:p>
                <a:endParaRPr lang="de-DE"/>
              </a:p>
            </p:txBody>
          </p:sp>
          <p:sp>
            <p:nvSpPr>
              <p:cNvPr id="15" name="Freihandform: Form 14">
                <a:extLst>
                  <a:ext uri="{FF2B5EF4-FFF2-40B4-BE49-F238E27FC236}">
                    <a16:creationId xmlns:a16="http://schemas.microsoft.com/office/drawing/2014/main" id="{F456D713-15D6-3D8D-2C8E-4C6E7FB48619}"/>
                  </a:ext>
                </a:extLst>
              </p:cNvPr>
              <p:cNvSpPr/>
              <p:nvPr/>
            </p:nvSpPr>
            <p:spPr>
              <a:xfrm>
                <a:off x="5980575" y="3595970"/>
                <a:ext cx="520631" cy="154752"/>
              </a:xfrm>
              <a:custGeom>
                <a:avLst/>
                <a:gdLst>
                  <a:gd name="csX0" fmla="*/ 125943 w 520631"/>
                  <a:gd name="csY0" fmla="*/ 154753 h 154752"/>
                  <a:gd name="csX1" fmla="*/ 37 w 520631"/>
                  <a:gd name="csY1" fmla="*/ 0 h 154752"/>
                  <a:gd name="csX2" fmla="*/ 519953 w 520631"/>
                  <a:gd name="csY2" fmla="*/ 0 h 154752"/>
                  <a:gd name="csX3" fmla="*/ 520632 w 520631"/>
                  <a:gd name="csY3" fmla="*/ 154753 h 154752"/>
                  <a:gd name="csX4" fmla="*/ 125943 w 520631"/>
                  <a:gd name="csY4" fmla="*/ 154753 h 154752"/>
                </a:gdLst>
                <a:ahLst/>
                <a:cxnLst>
                  <a:cxn ang="0">
                    <a:pos x="csX0" y="csY0"/>
                  </a:cxn>
                  <a:cxn ang="0">
                    <a:pos x="csX1" y="csY1"/>
                  </a:cxn>
                  <a:cxn ang="0">
                    <a:pos x="csX2" y="csY2"/>
                  </a:cxn>
                  <a:cxn ang="0">
                    <a:pos x="csX3" y="csY3"/>
                  </a:cxn>
                  <a:cxn ang="0">
                    <a:pos x="csX4" y="csY4"/>
                  </a:cxn>
                </a:cxnLst>
                <a:rect l="l" t="t" r="r" b="b"/>
                <a:pathLst>
                  <a:path w="520631" h="154752">
                    <a:moveTo>
                      <a:pt x="125943" y="154753"/>
                    </a:moveTo>
                    <a:cubicBezTo>
                      <a:pt x="-5732" y="154753"/>
                      <a:pt x="37" y="0"/>
                      <a:pt x="37" y="0"/>
                    </a:cubicBezTo>
                    <a:lnTo>
                      <a:pt x="519953" y="0"/>
                    </a:lnTo>
                    <a:lnTo>
                      <a:pt x="520632" y="154753"/>
                    </a:lnTo>
                    <a:lnTo>
                      <a:pt x="125943" y="154753"/>
                    </a:lnTo>
                    <a:close/>
                  </a:path>
                </a:pathLst>
              </a:custGeom>
              <a:solidFill>
                <a:srgbClr val="1E8E2C"/>
              </a:solidFill>
              <a:ln w="8132" cap="flat">
                <a:noFill/>
                <a:prstDash val="solid"/>
                <a:miter/>
              </a:ln>
            </p:spPr>
            <p:txBody>
              <a:bodyPr/>
              <a:lstStyle/>
              <a:p>
                <a:endParaRPr lang="de-DE"/>
              </a:p>
            </p:txBody>
          </p:sp>
        </p:grpSp>
        <p:grpSp>
          <p:nvGrpSpPr>
            <p:cNvPr id="17" name="Grafik 3">
              <a:extLst>
                <a:ext uri="{FF2B5EF4-FFF2-40B4-BE49-F238E27FC236}">
                  <a16:creationId xmlns:a16="http://schemas.microsoft.com/office/drawing/2014/main" id="{6E2998E7-A8AE-6242-2939-18ABF24A8874}"/>
                </a:ext>
              </a:extLst>
            </p:cNvPr>
            <p:cNvGrpSpPr/>
            <p:nvPr/>
          </p:nvGrpSpPr>
          <p:grpSpPr>
            <a:xfrm>
              <a:off x="5405124" y="2662564"/>
              <a:ext cx="1102232" cy="198346"/>
              <a:chOff x="5405124" y="2662564"/>
              <a:chExt cx="1102232" cy="198346"/>
            </a:xfrm>
            <a:solidFill>
              <a:schemeClr val="tx1"/>
            </a:solidFill>
          </p:grpSpPr>
          <p:sp>
            <p:nvSpPr>
              <p:cNvPr id="18" name="Freihandform: Form 17">
                <a:extLst>
                  <a:ext uri="{FF2B5EF4-FFF2-40B4-BE49-F238E27FC236}">
                    <a16:creationId xmlns:a16="http://schemas.microsoft.com/office/drawing/2014/main" id="{DFF95F78-965A-0A39-ACF8-200FB62F83C7}"/>
                  </a:ext>
                </a:extLst>
              </p:cNvPr>
              <p:cNvSpPr/>
              <p:nvPr/>
            </p:nvSpPr>
            <p:spPr>
              <a:xfrm>
                <a:off x="5405124" y="2668470"/>
                <a:ext cx="113605" cy="187332"/>
              </a:xfrm>
              <a:custGeom>
                <a:avLst/>
                <a:gdLst>
                  <a:gd name="csX0" fmla="*/ 91057 w 113605"/>
                  <a:gd name="csY0" fmla="*/ 38431 h 187332"/>
                  <a:gd name="csX1" fmla="*/ 59652 w 113605"/>
                  <a:gd name="csY1" fmla="*/ 18835 h 187332"/>
                  <a:gd name="csX2" fmla="*/ 29612 w 113605"/>
                  <a:gd name="csY2" fmla="*/ 46866 h 187332"/>
                  <a:gd name="csX3" fmla="*/ 41081 w 113605"/>
                  <a:gd name="csY3" fmla="*/ 66457 h 187332"/>
                  <a:gd name="csX4" fmla="*/ 55282 w 113605"/>
                  <a:gd name="csY4" fmla="*/ 74077 h 187332"/>
                  <a:gd name="csX5" fmla="*/ 61017 w 113605"/>
                  <a:gd name="csY5" fmla="*/ 76797 h 187332"/>
                  <a:gd name="csX6" fmla="*/ 66752 w 113605"/>
                  <a:gd name="csY6" fmla="*/ 79247 h 187332"/>
                  <a:gd name="csX7" fmla="*/ 72487 w 113605"/>
                  <a:gd name="csY7" fmla="*/ 81696 h 187332"/>
                  <a:gd name="csX8" fmla="*/ 113606 w 113605"/>
                  <a:gd name="csY8" fmla="*/ 131491 h 187332"/>
                  <a:gd name="csX9" fmla="*/ 56374 w 113605"/>
                  <a:gd name="csY9" fmla="*/ 187333 h 187332"/>
                  <a:gd name="csX10" fmla="*/ 0 w 113605"/>
                  <a:gd name="csY10" fmla="*/ 140743 h 187332"/>
                  <a:gd name="csX11" fmla="*/ 19566 w 113605"/>
                  <a:gd name="csY11" fmla="*/ 135300 h 187332"/>
                  <a:gd name="csX12" fmla="*/ 56101 w 113605"/>
                  <a:gd name="csY12" fmla="*/ 168497 h 187332"/>
                  <a:gd name="csX13" fmla="*/ 93244 w 113605"/>
                  <a:gd name="csY13" fmla="*/ 132851 h 187332"/>
                  <a:gd name="csX14" fmla="*/ 78222 w 113605"/>
                  <a:gd name="csY14" fmla="*/ 107002 h 187332"/>
                  <a:gd name="csX15" fmla="*/ 62383 w 113605"/>
                  <a:gd name="csY15" fmla="*/ 98838 h 187332"/>
                  <a:gd name="csX16" fmla="*/ 56921 w 113605"/>
                  <a:gd name="csY16" fmla="*/ 96117 h 187332"/>
                  <a:gd name="csX17" fmla="*/ 51459 w 113605"/>
                  <a:gd name="csY17" fmla="*/ 93669 h 187332"/>
                  <a:gd name="csX18" fmla="*/ 45997 w 113605"/>
                  <a:gd name="csY18" fmla="*/ 91219 h 187332"/>
                  <a:gd name="csX19" fmla="*/ 9249 w 113605"/>
                  <a:gd name="csY19" fmla="*/ 46322 h 187332"/>
                  <a:gd name="csX20" fmla="*/ 60198 w 113605"/>
                  <a:gd name="csY20" fmla="*/ 0 h 187332"/>
                  <a:gd name="csX21" fmla="*/ 107089 w 113605"/>
                  <a:gd name="csY21" fmla="*/ 28091 h 187332"/>
                  <a:gd name="csX22" fmla="*/ 91057 w 113605"/>
                  <a:gd name="csY22" fmla="*/ 38431 h 187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113605" h="187332">
                    <a:moveTo>
                      <a:pt x="91057" y="38431"/>
                    </a:moveTo>
                    <a:cubicBezTo>
                      <a:pt x="81772" y="23737"/>
                      <a:pt x="73852" y="18835"/>
                      <a:pt x="59652" y="18835"/>
                    </a:cubicBezTo>
                    <a:cubicBezTo>
                      <a:pt x="42720" y="18835"/>
                      <a:pt x="29612" y="30812"/>
                      <a:pt x="29612" y="46866"/>
                    </a:cubicBezTo>
                    <a:cubicBezTo>
                      <a:pt x="29612" y="54757"/>
                      <a:pt x="33435" y="61288"/>
                      <a:pt x="41081" y="66457"/>
                    </a:cubicBezTo>
                    <a:cubicBezTo>
                      <a:pt x="45451" y="69179"/>
                      <a:pt x="50094" y="71900"/>
                      <a:pt x="55282" y="74077"/>
                    </a:cubicBezTo>
                    <a:lnTo>
                      <a:pt x="61017" y="76797"/>
                    </a:lnTo>
                    <a:lnTo>
                      <a:pt x="66752" y="79247"/>
                    </a:lnTo>
                    <a:lnTo>
                      <a:pt x="72487" y="81696"/>
                    </a:lnTo>
                    <a:cubicBezTo>
                      <a:pt x="101659" y="94485"/>
                      <a:pt x="113606" y="108906"/>
                      <a:pt x="113606" y="131491"/>
                    </a:cubicBezTo>
                    <a:cubicBezTo>
                      <a:pt x="113606" y="162783"/>
                      <a:pt x="88599" y="187333"/>
                      <a:pt x="56374" y="187333"/>
                    </a:cubicBezTo>
                    <a:cubicBezTo>
                      <a:pt x="27167" y="187333"/>
                      <a:pt x="7073" y="170651"/>
                      <a:pt x="0" y="140743"/>
                    </a:cubicBezTo>
                    <a:lnTo>
                      <a:pt x="19566" y="135300"/>
                    </a:lnTo>
                    <a:cubicBezTo>
                      <a:pt x="24453" y="157069"/>
                      <a:pt x="36985" y="168497"/>
                      <a:pt x="56101" y="168497"/>
                    </a:cubicBezTo>
                    <a:cubicBezTo>
                      <a:pt x="77130" y="168497"/>
                      <a:pt x="93244" y="152987"/>
                      <a:pt x="93244" y="132851"/>
                    </a:cubicBezTo>
                    <a:cubicBezTo>
                      <a:pt x="93244" y="121695"/>
                      <a:pt x="88327" y="113260"/>
                      <a:pt x="78222" y="107002"/>
                    </a:cubicBezTo>
                    <a:cubicBezTo>
                      <a:pt x="73579" y="104009"/>
                      <a:pt x="68390" y="101287"/>
                      <a:pt x="62383" y="98838"/>
                    </a:cubicBezTo>
                    <a:lnTo>
                      <a:pt x="56921" y="96117"/>
                    </a:lnTo>
                    <a:lnTo>
                      <a:pt x="51459" y="93669"/>
                    </a:lnTo>
                    <a:lnTo>
                      <a:pt x="45997" y="91219"/>
                    </a:lnTo>
                    <a:cubicBezTo>
                      <a:pt x="19837" y="79519"/>
                      <a:pt x="9249" y="66730"/>
                      <a:pt x="9249" y="46322"/>
                    </a:cubicBezTo>
                    <a:cubicBezTo>
                      <a:pt x="9249" y="19927"/>
                      <a:pt x="31250" y="0"/>
                      <a:pt x="60198" y="0"/>
                    </a:cubicBezTo>
                    <a:cubicBezTo>
                      <a:pt x="80680" y="0"/>
                      <a:pt x="96229" y="9418"/>
                      <a:pt x="107089" y="28091"/>
                    </a:cubicBezTo>
                    <a:lnTo>
                      <a:pt x="91057" y="38431"/>
                    </a:lnTo>
                    <a:close/>
                  </a:path>
                </a:pathLst>
              </a:custGeom>
              <a:grpFill/>
              <a:ln w="8132" cap="flat">
                <a:noFill/>
                <a:prstDash val="solid"/>
                <a:miter/>
              </a:ln>
            </p:spPr>
            <p:txBody>
              <a:bodyPr/>
              <a:lstStyle/>
              <a:p>
                <a:endParaRPr lang="de-DE"/>
              </a:p>
            </p:txBody>
          </p:sp>
          <p:sp>
            <p:nvSpPr>
              <p:cNvPr id="19" name="Freihandform: Form 18">
                <a:extLst>
                  <a:ext uri="{FF2B5EF4-FFF2-40B4-BE49-F238E27FC236}">
                    <a16:creationId xmlns:a16="http://schemas.microsoft.com/office/drawing/2014/main" id="{6DE45FA4-D161-D925-2897-221D7902DC94}"/>
                  </a:ext>
                </a:extLst>
              </p:cNvPr>
              <p:cNvSpPr/>
              <p:nvPr/>
            </p:nvSpPr>
            <p:spPr>
              <a:xfrm>
                <a:off x="5531688" y="2662564"/>
                <a:ext cx="164934" cy="190136"/>
              </a:xfrm>
              <a:custGeom>
                <a:avLst/>
                <a:gdLst>
                  <a:gd name="csX0" fmla="*/ 113303 w 164934"/>
                  <a:gd name="csY0" fmla="*/ 119968 h 190136"/>
                  <a:gd name="csX1" fmla="*/ 52168 w 164934"/>
                  <a:gd name="csY1" fmla="*/ 119968 h 190136"/>
                  <a:gd name="csX2" fmla="*/ 83143 w 164934"/>
                  <a:gd name="csY2" fmla="*/ 47334 h 190136"/>
                  <a:gd name="csX3" fmla="*/ 113303 w 164934"/>
                  <a:gd name="csY3" fmla="*/ 119968 h 190136"/>
                  <a:gd name="csX4" fmla="*/ 121183 w 164934"/>
                  <a:gd name="csY4" fmla="*/ 138738 h 190136"/>
                  <a:gd name="csX5" fmla="*/ 142648 w 164934"/>
                  <a:gd name="csY5" fmla="*/ 190137 h 190136"/>
                  <a:gd name="csX6" fmla="*/ 164934 w 164934"/>
                  <a:gd name="csY6" fmla="*/ 190137 h 190136"/>
                  <a:gd name="csX7" fmla="*/ 83415 w 164934"/>
                  <a:gd name="csY7" fmla="*/ 0 h 190136"/>
                  <a:gd name="csX8" fmla="*/ 0 w 164934"/>
                  <a:gd name="csY8" fmla="*/ 190137 h 190136"/>
                  <a:gd name="csX9" fmla="*/ 22008 w 164934"/>
                  <a:gd name="csY9" fmla="*/ 190137 h 190136"/>
                  <a:gd name="csX10" fmla="*/ 43745 w 164934"/>
                  <a:gd name="csY10" fmla="*/ 138738 h 190136"/>
                  <a:gd name="csX11" fmla="*/ 121183 w 164934"/>
                  <a:gd name="csY11" fmla="*/ 138738 h 1901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4934" h="190136">
                    <a:moveTo>
                      <a:pt x="113303" y="119968"/>
                    </a:moveTo>
                    <a:lnTo>
                      <a:pt x="52168" y="119968"/>
                    </a:lnTo>
                    <a:lnTo>
                      <a:pt x="83143" y="47334"/>
                    </a:lnTo>
                    <a:lnTo>
                      <a:pt x="113303" y="119968"/>
                    </a:lnTo>
                    <a:close/>
                    <a:moveTo>
                      <a:pt x="121183" y="138738"/>
                    </a:moveTo>
                    <a:lnTo>
                      <a:pt x="142648" y="190137"/>
                    </a:lnTo>
                    <a:lnTo>
                      <a:pt x="164934" y="190137"/>
                    </a:lnTo>
                    <a:lnTo>
                      <a:pt x="83415" y="0"/>
                    </a:lnTo>
                    <a:lnTo>
                      <a:pt x="0" y="190137"/>
                    </a:lnTo>
                    <a:lnTo>
                      <a:pt x="22008" y="190137"/>
                    </a:lnTo>
                    <a:lnTo>
                      <a:pt x="43745" y="138738"/>
                    </a:lnTo>
                    <a:lnTo>
                      <a:pt x="121183" y="138738"/>
                    </a:lnTo>
                    <a:close/>
                  </a:path>
                </a:pathLst>
              </a:custGeom>
              <a:grpFill/>
              <a:ln w="8132" cap="flat">
                <a:noFill/>
                <a:prstDash val="solid"/>
                <a:miter/>
              </a:ln>
            </p:spPr>
            <p:txBody>
              <a:bodyPr/>
              <a:lstStyle/>
              <a:p>
                <a:endParaRPr lang="de-DE"/>
              </a:p>
            </p:txBody>
          </p:sp>
          <p:sp>
            <p:nvSpPr>
              <p:cNvPr id="20" name="Freihandform: Form 19">
                <a:extLst>
                  <a:ext uri="{FF2B5EF4-FFF2-40B4-BE49-F238E27FC236}">
                    <a16:creationId xmlns:a16="http://schemas.microsoft.com/office/drawing/2014/main" id="{7BE85B29-EA10-3905-92AD-08E43F8C8FEC}"/>
                  </a:ext>
                </a:extLst>
              </p:cNvPr>
              <p:cNvSpPr/>
              <p:nvPr/>
            </p:nvSpPr>
            <p:spPr>
              <a:xfrm>
                <a:off x="5704422" y="2668470"/>
                <a:ext cx="148491" cy="187332"/>
              </a:xfrm>
              <a:custGeom>
                <a:avLst/>
                <a:gdLst>
                  <a:gd name="csX0" fmla="*/ 148491 w 148491"/>
                  <a:gd name="csY0" fmla="*/ 42784 h 187332"/>
                  <a:gd name="csX1" fmla="*/ 93268 w 148491"/>
                  <a:gd name="csY1" fmla="*/ 18835 h 187332"/>
                  <a:gd name="csX2" fmla="*/ 20362 w 148491"/>
                  <a:gd name="csY2" fmla="*/ 93669 h 187332"/>
                  <a:gd name="csX3" fmla="*/ 93812 w 148491"/>
                  <a:gd name="csY3" fmla="*/ 168497 h 187332"/>
                  <a:gd name="csX4" fmla="*/ 148491 w 148491"/>
                  <a:gd name="csY4" fmla="*/ 144824 h 187332"/>
                  <a:gd name="csX5" fmla="*/ 148491 w 148491"/>
                  <a:gd name="csY5" fmla="*/ 169844 h 187332"/>
                  <a:gd name="csX6" fmla="*/ 94356 w 148491"/>
                  <a:gd name="csY6" fmla="*/ 187333 h 187332"/>
                  <a:gd name="csX7" fmla="*/ 0 w 148491"/>
                  <a:gd name="csY7" fmla="*/ 94213 h 187332"/>
                  <a:gd name="csX8" fmla="*/ 94628 w 148491"/>
                  <a:gd name="csY8" fmla="*/ 0 h 187332"/>
                  <a:gd name="csX9" fmla="*/ 148491 w 148491"/>
                  <a:gd name="csY9" fmla="*/ 17759 h 187332"/>
                  <a:gd name="csX10" fmla="*/ 148491 w 148491"/>
                  <a:gd name="csY10" fmla="*/ 42784 h 187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8491" h="187332">
                    <a:moveTo>
                      <a:pt x="148491" y="42784"/>
                    </a:moveTo>
                    <a:cubicBezTo>
                      <a:pt x="130809" y="25914"/>
                      <a:pt x="114215" y="18835"/>
                      <a:pt x="93268" y="18835"/>
                    </a:cubicBezTo>
                    <a:cubicBezTo>
                      <a:pt x="53823" y="18835"/>
                      <a:pt x="20362" y="53124"/>
                      <a:pt x="20362" y="93669"/>
                    </a:cubicBezTo>
                    <a:cubicBezTo>
                      <a:pt x="20362" y="135029"/>
                      <a:pt x="53279" y="168497"/>
                      <a:pt x="93812" y="168497"/>
                    </a:cubicBezTo>
                    <a:cubicBezTo>
                      <a:pt x="113943" y="168497"/>
                      <a:pt x="131081" y="161151"/>
                      <a:pt x="148491" y="144824"/>
                    </a:cubicBezTo>
                    <a:lnTo>
                      <a:pt x="148491" y="169844"/>
                    </a:lnTo>
                    <a:cubicBezTo>
                      <a:pt x="130809" y="181682"/>
                      <a:pt x="113671" y="187333"/>
                      <a:pt x="94356" y="187333"/>
                    </a:cubicBezTo>
                    <a:cubicBezTo>
                      <a:pt x="42397" y="187333"/>
                      <a:pt x="0" y="145369"/>
                      <a:pt x="0" y="94213"/>
                    </a:cubicBezTo>
                    <a:cubicBezTo>
                      <a:pt x="0" y="42512"/>
                      <a:pt x="42669" y="0"/>
                      <a:pt x="94628" y="0"/>
                    </a:cubicBezTo>
                    <a:cubicBezTo>
                      <a:pt x="115031" y="0"/>
                      <a:pt x="129993" y="4844"/>
                      <a:pt x="148491" y="17759"/>
                    </a:cubicBezTo>
                    <a:lnTo>
                      <a:pt x="148491" y="42784"/>
                    </a:lnTo>
                    <a:close/>
                  </a:path>
                </a:pathLst>
              </a:custGeom>
              <a:grpFill/>
              <a:ln w="8132" cap="flat">
                <a:noFill/>
                <a:prstDash val="solid"/>
                <a:miter/>
              </a:ln>
            </p:spPr>
            <p:txBody>
              <a:bodyPr/>
              <a:lstStyle/>
              <a:p>
                <a:endParaRPr lang="de-DE"/>
              </a:p>
            </p:txBody>
          </p:sp>
          <p:sp>
            <p:nvSpPr>
              <p:cNvPr id="21" name="Freihandform: Form 20">
                <a:extLst>
                  <a:ext uri="{FF2B5EF4-FFF2-40B4-BE49-F238E27FC236}">
                    <a16:creationId xmlns:a16="http://schemas.microsoft.com/office/drawing/2014/main" id="{8801A7B9-4A86-D446-E2A1-82ED55B2D719}"/>
                  </a:ext>
                </a:extLst>
              </p:cNvPr>
              <p:cNvSpPr/>
              <p:nvPr/>
            </p:nvSpPr>
            <p:spPr>
              <a:xfrm>
                <a:off x="5893859" y="2671572"/>
                <a:ext cx="132863" cy="181127"/>
              </a:xfrm>
              <a:custGeom>
                <a:avLst/>
                <a:gdLst>
                  <a:gd name="csX0" fmla="*/ 112501 w 132863"/>
                  <a:gd name="csY0" fmla="*/ 73798 h 181127"/>
                  <a:gd name="csX1" fmla="*/ 112501 w 132863"/>
                  <a:gd name="csY1" fmla="*/ 0 h 181127"/>
                  <a:gd name="csX2" fmla="*/ 132864 w 132863"/>
                  <a:gd name="csY2" fmla="*/ 0 h 181127"/>
                  <a:gd name="csX3" fmla="*/ 132864 w 132863"/>
                  <a:gd name="csY3" fmla="*/ 181128 h 181127"/>
                  <a:gd name="csX4" fmla="*/ 112501 w 132863"/>
                  <a:gd name="csY4" fmla="*/ 181128 h 181127"/>
                  <a:gd name="csX5" fmla="*/ 112501 w 132863"/>
                  <a:gd name="csY5" fmla="*/ 92568 h 181127"/>
                  <a:gd name="csX6" fmla="*/ 20362 w 132863"/>
                  <a:gd name="csY6" fmla="*/ 92568 h 181127"/>
                  <a:gd name="csX7" fmla="*/ 20362 w 132863"/>
                  <a:gd name="csY7" fmla="*/ 181128 h 181127"/>
                  <a:gd name="csX8" fmla="*/ 0 w 132863"/>
                  <a:gd name="csY8" fmla="*/ 181128 h 181127"/>
                  <a:gd name="csX9" fmla="*/ 0 w 132863"/>
                  <a:gd name="csY9" fmla="*/ 0 h 181127"/>
                  <a:gd name="csX10" fmla="*/ 20362 w 132863"/>
                  <a:gd name="csY10" fmla="*/ 0 h 181127"/>
                  <a:gd name="csX11" fmla="*/ 20362 w 132863"/>
                  <a:gd name="csY11" fmla="*/ 73798 h 181127"/>
                  <a:gd name="csX12" fmla="*/ 112501 w 132863"/>
                  <a:gd name="csY12" fmla="*/ 73798 h 1811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32863" h="181127">
                    <a:moveTo>
                      <a:pt x="112501" y="73798"/>
                    </a:moveTo>
                    <a:lnTo>
                      <a:pt x="112501" y="0"/>
                    </a:lnTo>
                    <a:lnTo>
                      <a:pt x="132864" y="0"/>
                    </a:lnTo>
                    <a:lnTo>
                      <a:pt x="132864" y="181128"/>
                    </a:lnTo>
                    <a:lnTo>
                      <a:pt x="112501" y="181128"/>
                    </a:lnTo>
                    <a:lnTo>
                      <a:pt x="112501" y="92568"/>
                    </a:lnTo>
                    <a:lnTo>
                      <a:pt x="20362" y="92568"/>
                    </a:lnTo>
                    <a:lnTo>
                      <a:pt x="20362" y="181128"/>
                    </a:lnTo>
                    <a:lnTo>
                      <a:pt x="0" y="181128"/>
                    </a:lnTo>
                    <a:lnTo>
                      <a:pt x="0" y="0"/>
                    </a:lnTo>
                    <a:lnTo>
                      <a:pt x="20362" y="0"/>
                    </a:lnTo>
                    <a:lnTo>
                      <a:pt x="20362" y="73798"/>
                    </a:lnTo>
                    <a:lnTo>
                      <a:pt x="112501" y="73798"/>
                    </a:lnTo>
                    <a:close/>
                  </a:path>
                </a:pathLst>
              </a:custGeom>
              <a:grpFill/>
              <a:ln w="8132" cap="flat">
                <a:noFill/>
                <a:prstDash val="solid"/>
                <a:miter/>
              </a:ln>
            </p:spPr>
            <p:txBody>
              <a:bodyPr/>
              <a:lstStyle/>
              <a:p>
                <a:endParaRPr lang="de-DE"/>
              </a:p>
            </p:txBody>
          </p:sp>
          <p:sp>
            <p:nvSpPr>
              <p:cNvPr id="22" name="Freihandform: Form 21">
                <a:extLst>
                  <a:ext uri="{FF2B5EF4-FFF2-40B4-BE49-F238E27FC236}">
                    <a16:creationId xmlns:a16="http://schemas.microsoft.com/office/drawing/2014/main" id="{89683F7A-9E6F-A3C9-2323-B7738ACEC4B3}"/>
                  </a:ext>
                </a:extLst>
              </p:cNvPr>
              <p:cNvSpPr/>
              <p:nvPr/>
            </p:nvSpPr>
            <p:spPr>
              <a:xfrm>
                <a:off x="6063953" y="2668470"/>
                <a:ext cx="113604" cy="187332"/>
              </a:xfrm>
              <a:custGeom>
                <a:avLst/>
                <a:gdLst>
                  <a:gd name="csX0" fmla="*/ 91057 w 113604"/>
                  <a:gd name="csY0" fmla="*/ 38431 h 187332"/>
                  <a:gd name="csX1" fmla="*/ 59652 w 113604"/>
                  <a:gd name="csY1" fmla="*/ 18835 h 187332"/>
                  <a:gd name="csX2" fmla="*/ 29612 w 113604"/>
                  <a:gd name="csY2" fmla="*/ 46866 h 187332"/>
                  <a:gd name="csX3" fmla="*/ 41081 w 113604"/>
                  <a:gd name="csY3" fmla="*/ 66457 h 187332"/>
                  <a:gd name="csX4" fmla="*/ 55282 w 113604"/>
                  <a:gd name="csY4" fmla="*/ 74077 h 187332"/>
                  <a:gd name="csX5" fmla="*/ 61017 w 113604"/>
                  <a:gd name="csY5" fmla="*/ 76797 h 187332"/>
                  <a:gd name="csX6" fmla="*/ 66751 w 113604"/>
                  <a:gd name="csY6" fmla="*/ 79247 h 187332"/>
                  <a:gd name="csX7" fmla="*/ 72487 w 113604"/>
                  <a:gd name="csY7" fmla="*/ 81696 h 187332"/>
                  <a:gd name="csX8" fmla="*/ 113605 w 113604"/>
                  <a:gd name="csY8" fmla="*/ 131491 h 187332"/>
                  <a:gd name="csX9" fmla="*/ 56374 w 113604"/>
                  <a:gd name="csY9" fmla="*/ 187333 h 187332"/>
                  <a:gd name="csX10" fmla="*/ 0 w 113604"/>
                  <a:gd name="csY10" fmla="*/ 140743 h 187332"/>
                  <a:gd name="csX11" fmla="*/ 19566 w 113604"/>
                  <a:gd name="csY11" fmla="*/ 135300 h 187332"/>
                  <a:gd name="csX12" fmla="*/ 56101 w 113604"/>
                  <a:gd name="csY12" fmla="*/ 168497 h 187332"/>
                  <a:gd name="csX13" fmla="*/ 93243 w 113604"/>
                  <a:gd name="csY13" fmla="*/ 132851 h 187332"/>
                  <a:gd name="csX14" fmla="*/ 78222 w 113604"/>
                  <a:gd name="csY14" fmla="*/ 107002 h 187332"/>
                  <a:gd name="csX15" fmla="*/ 62383 w 113604"/>
                  <a:gd name="csY15" fmla="*/ 98838 h 187332"/>
                  <a:gd name="csX16" fmla="*/ 56921 w 113604"/>
                  <a:gd name="csY16" fmla="*/ 96117 h 187332"/>
                  <a:gd name="csX17" fmla="*/ 51459 w 113604"/>
                  <a:gd name="csY17" fmla="*/ 93669 h 187332"/>
                  <a:gd name="csX18" fmla="*/ 45997 w 113604"/>
                  <a:gd name="csY18" fmla="*/ 91219 h 187332"/>
                  <a:gd name="csX19" fmla="*/ 9250 w 113604"/>
                  <a:gd name="csY19" fmla="*/ 46322 h 187332"/>
                  <a:gd name="csX20" fmla="*/ 60197 w 113604"/>
                  <a:gd name="csY20" fmla="*/ 0 h 187332"/>
                  <a:gd name="csX21" fmla="*/ 107089 w 113604"/>
                  <a:gd name="csY21" fmla="*/ 28091 h 187332"/>
                  <a:gd name="csX22" fmla="*/ 91057 w 113604"/>
                  <a:gd name="csY22" fmla="*/ 38431 h 187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113604" h="187332">
                    <a:moveTo>
                      <a:pt x="91057" y="38431"/>
                    </a:moveTo>
                    <a:cubicBezTo>
                      <a:pt x="81772" y="23737"/>
                      <a:pt x="73852" y="18835"/>
                      <a:pt x="59652" y="18835"/>
                    </a:cubicBezTo>
                    <a:cubicBezTo>
                      <a:pt x="42720" y="18835"/>
                      <a:pt x="29612" y="30812"/>
                      <a:pt x="29612" y="46866"/>
                    </a:cubicBezTo>
                    <a:cubicBezTo>
                      <a:pt x="29612" y="54757"/>
                      <a:pt x="33435" y="61288"/>
                      <a:pt x="41081" y="66457"/>
                    </a:cubicBezTo>
                    <a:cubicBezTo>
                      <a:pt x="45450" y="69179"/>
                      <a:pt x="50094" y="71900"/>
                      <a:pt x="55282" y="74077"/>
                    </a:cubicBezTo>
                    <a:lnTo>
                      <a:pt x="61017" y="76797"/>
                    </a:lnTo>
                    <a:lnTo>
                      <a:pt x="66751" y="79247"/>
                    </a:lnTo>
                    <a:lnTo>
                      <a:pt x="72487" y="81696"/>
                    </a:lnTo>
                    <a:cubicBezTo>
                      <a:pt x="101659" y="94485"/>
                      <a:pt x="113605" y="108906"/>
                      <a:pt x="113605" y="131491"/>
                    </a:cubicBezTo>
                    <a:cubicBezTo>
                      <a:pt x="113605" y="162783"/>
                      <a:pt x="88599" y="187333"/>
                      <a:pt x="56374" y="187333"/>
                    </a:cubicBezTo>
                    <a:cubicBezTo>
                      <a:pt x="27167" y="187333"/>
                      <a:pt x="7073" y="170651"/>
                      <a:pt x="0" y="140743"/>
                    </a:cubicBezTo>
                    <a:lnTo>
                      <a:pt x="19566" y="135300"/>
                    </a:lnTo>
                    <a:cubicBezTo>
                      <a:pt x="24453" y="157069"/>
                      <a:pt x="36984" y="168497"/>
                      <a:pt x="56101" y="168497"/>
                    </a:cubicBezTo>
                    <a:cubicBezTo>
                      <a:pt x="77130" y="168497"/>
                      <a:pt x="93243" y="152987"/>
                      <a:pt x="93243" y="132851"/>
                    </a:cubicBezTo>
                    <a:cubicBezTo>
                      <a:pt x="93243" y="121695"/>
                      <a:pt x="88326" y="113260"/>
                      <a:pt x="78222" y="107002"/>
                    </a:cubicBezTo>
                    <a:cubicBezTo>
                      <a:pt x="73579" y="104009"/>
                      <a:pt x="68390" y="101287"/>
                      <a:pt x="62383" y="98838"/>
                    </a:cubicBezTo>
                    <a:lnTo>
                      <a:pt x="56921" y="96117"/>
                    </a:lnTo>
                    <a:lnTo>
                      <a:pt x="51459" y="93669"/>
                    </a:lnTo>
                    <a:lnTo>
                      <a:pt x="45997" y="91219"/>
                    </a:lnTo>
                    <a:cubicBezTo>
                      <a:pt x="19837" y="79519"/>
                      <a:pt x="9250" y="66730"/>
                      <a:pt x="9250" y="46322"/>
                    </a:cubicBezTo>
                    <a:cubicBezTo>
                      <a:pt x="9250" y="19927"/>
                      <a:pt x="31250" y="0"/>
                      <a:pt x="60197" y="0"/>
                    </a:cubicBezTo>
                    <a:cubicBezTo>
                      <a:pt x="80679" y="0"/>
                      <a:pt x="96229" y="9418"/>
                      <a:pt x="107089" y="28091"/>
                    </a:cubicBezTo>
                    <a:lnTo>
                      <a:pt x="91057" y="38431"/>
                    </a:lnTo>
                    <a:close/>
                  </a:path>
                </a:pathLst>
              </a:custGeom>
              <a:grpFill/>
              <a:ln w="8132" cap="flat">
                <a:noFill/>
                <a:prstDash val="solid"/>
                <a:miter/>
              </a:ln>
            </p:spPr>
            <p:txBody>
              <a:bodyPr/>
              <a:lstStyle/>
              <a:p>
                <a:endParaRPr lang="de-DE"/>
              </a:p>
            </p:txBody>
          </p:sp>
          <p:sp>
            <p:nvSpPr>
              <p:cNvPr id="23" name="Freihandform: Form 22">
                <a:extLst>
                  <a:ext uri="{FF2B5EF4-FFF2-40B4-BE49-F238E27FC236}">
                    <a16:creationId xmlns:a16="http://schemas.microsoft.com/office/drawing/2014/main" id="{F4C5ADDD-73AD-5B11-B9D2-D30277C67CE3}"/>
                  </a:ext>
                </a:extLst>
              </p:cNvPr>
              <p:cNvSpPr/>
              <p:nvPr/>
            </p:nvSpPr>
            <p:spPr>
              <a:xfrm>
                <a:off x="6214864" y="2671557"/>
                <a:ext cx="93811" cy="181158"/>
              </a:xfrm>
              <a:custGeom>
                <a:avLst/>
                <a:gdLst>
                  <a:gd name="csX0" fmla="*/ 20362 w 93811"/>
                  <a:gd name="csY0" fmla="*/ 18771 h 181158"/>
                  <a:gd name="csX1" fmla="*/ 20362 w 93811"/>
                  <a:gd name="csY1" fmla="*/ 72795 h 181158"/>
                  <a:gd name="csX2" fmla="*/ 91908 w 93811"/>
                  <a:gd name="csY2" fmla="*/ 72795 h 181158"/>
                  <a:gd name="csX3" fmla="*/ 91908 w 93811"/>
                  <a:gd name="csY3" fmla="*/ 91566 h 181158"/>
                  <a:gd name="csX4" fmla="*/ 20362 w 93811"/>
                  <a:gd name="csY4" fmla="*/ 91566 h 181158"/>
                  <a:gd name="csX5" fmla="*/ 20362 w 93811"/>
                  <a:gd name="csY5" fmla="*/ 162389 h 181158"/>
                  <a:gd name="csX6" fmla="*/ 93812 w 93811"/>
                  <a:gd name="csY6" fmla="*/ 162389 h 181158"/>
                  <a:gd name="csX7" fmla="*/ 93812 w 93811"/>
                  <a:gd name="csY7" fmla="*/ 181159 h 181158"/>
                  <a:gd name="csX8" fmla="*/ 0 w 93811"/>
                  <a:gd name="csY8" fmla="*/ 181159 h 181158"/>
                  <a:gd name="csX9" fmla="*/ 0 w 93811"/>
                  <a:gd name="csY9" fmla="*/ 0 h 181158"/>
                  <a:gd name="csX10" fmla="*/ 93812 w 93811"/>
                  <a:gd name="csY10" fmla="*/ 0 h 181158"/>
                  <a:gd name="csX11" fmla="*/ 93812 w 93811"/>
                  <a:gd name="csY11" fmla="*/ 18771 h 181158"/>
                  <a:gd name="csX12" fmla="*/ 20362 w 93811"/>
                  <a:gd name="csY12" fmla="*/ 18771 h 1811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93811" h="181158">
                    <a:moveTo>
                      <a:pt x="20362" y="18771"/>
                    </a:moveTo>
                    <a:lnTo>
                      <a:pt x="20362" y="72795"/>
                    </a:lnTo>
                    <a:lnTo>
                      <a:pt x="91908" y="72795"/>
                    </a:lnTo>
                    <a:lnTo>
                      <a:pt x="91908" y="91566"/>
                    </a:lnTo>
                    <a:lnTo>
                      <a:pt x="20362" y="91566"/>
                    </a:lnTo>
                    <a:lnTo>
                      <a:pt x="20362" y="162389"/>
                    </a:lnTo>
                    <a:lnTo>
                      <a:pt x="93812" y="162389"/>
                    </a:lnTo>
                    <a:lnTo>
                      <a:pt x="93812" y="181159"/>
                    </a:lnTo>
                    <a:lnTo>
                      <a:pt x="0" y="181159"/>
                    </a:lnTo>
                    <a:lnTo>
                      <a:pt x="0" y="0"/>
                    </a:lnTo>
                    <a:lnTo>
                      <a:pt x="93812" y="0"/>
                    </a:lnTo>
                    <a:lnTo>
                      <a:pt x="93812" y="18771"/>
                    </a:lnTo>
                    <a:lnTo>
                      <a:pt x="20362" y="18771"/>
                    </a:lnTo>
                    <a:close/>
                  </a:path>
                </a:pathLst>
              </a:custGeom>
              <a:grpFill/>
              <a:ln w="8132" cap="flat">
                <a:noFill/>
                <a:prstDash val="solid"/>
                <a:miter/>
              </a:ln>
            </p:spPr>
            <p:txBody>
              <a:bodyPr/>
              <a:lstStyle/>
              <a:p>
                <a:endParaRPr lang="de-DE"/>
              </a:p>
            </p:txBody>
          </p:sp>
          <p:sp>
            <p:nvSpPr>
              <p:cNvPr id="24" name="Freihandform: Form 23">
                <a:extLst>
                  <a:ext uri="{FF2B5EF4-FFF2-40B4-BE49-F238E27FC236}">
                    <a16:creationId xmlns:a16="http://schemas.microsoft.com/office/drawing/2014/main" id="{90BFE7FF-5A90-5B72-3D4F-91DEF920AE04}"/>
                  </a:ext>
                </a:extLst>
              </p:cNvPr>
              <p:cNvSpPr/>
              <p:nvPr/>
            </p:nvSpPr>
            <p:spPr>
              <a:xfrm>
                <a:off x="6345985" y="2663683"/>
                <a:ext cx="161370" cy="197226"/>
              </a:xfrm>
              <a:custGeom>
                <a:avLst/>
                <a:gdLst>
                  <a:gd name="csX0" fmla="*/ 0 w 161370"/>
                  <a:gd name="csY0" fmla="*/ 0 h 197226"/>
                  <a:gd name="csX1" fmla="*/ 141008 w 161370"/>
                  <a:gd name="csY1" fmla="*/ 148260 h 197226"/>
                  <a:gd name="csX2" fmla="*/ 141008 w 161370"/>
                  <a:gd name="csY2" fmla="*/ 7617 h 197226"/>
                  <a:gd name="csX3" fmla="*/ 161371 w 161370"/>
                  <a:gd name="csY3" fmla="*/ 7617 h 197226"/>
                  <a:gd name="csX4" fmla="*/ 161371 w 161370"/>
                  <a:gd name="csY4" fmla="*/ 197226 h 197226"/>
                  <a:gd name="csX5" fmla="*/ 20362 w 161370"/>
                  <a:gd name="csY5" fmla="*/ 49238 h 197226"/>
                  <a:gd name="csX6" fmla="*/ 20362 w 161370"/>
                  <a:gd name="csY6" fmla="*/ 189065 h 197226"/>
                  <a:gd name="csX7" fmla="*/ 0 w 161370"/>
                  <a:gd name="csY7" fmla="*/ 189065 h 197226"/>
                  <a:gd name="csX8" fmla="*/ 0 w 161370"/>
                  <a:gd name="csY8" fmla="*/ 0 h 1972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1370" h="197226">
                    <a:moveTo>
                      <a:pt x="0" y="0"/>
                    </a:moveTo>
                    <a:lnTo>
                      <a:pt x="141008" y="148260"/>
                    </a:lnTo>
                    <a:lnTo>
                      <a:pt x="141008" y="7617"/>
                    </a:lnTo>
                    <a:lnTo>
                      <a:pt x="161371" y="7617"/>
                    </a:lnTo>
                    <a:lnTo>
                      <a:pt x="161371" y="197226"/>
                    </a:lnTo>
                    <a:lnTo>
                      <a:pt x="20362" y="49238"/>
                    </a:lnTo>
                    <a:lnTo>
                      <a:pt x="20362" y="189065"/>
                    </a:lnTo>
                    <a:lnTo>
                      <a:pt x="0" y="189065"/>
                    </a:lnTo>
                    <a:lnTo>
                      <a:pt x="0" y="0"/>
                    </a:lnTo>
                    <a:close/>
                  </a:path>
                </a:pathLst>
              </a:custGeom>
              <a:grpFill/>
              <a:ln w="8132" cap="flat">
                <a:noFill/>
                <a:prstDash val="solid"/>
                <a:miter/>
              </a:ln>
            </p:spPr>
            <p:txBody>
              <a:bodyPr/>
              <a:lstStyle/>
              <a:p>
                <a:endParaRPr lang="de-DE"/>
              </a:p>
            </p:txBody>
          </p:sp>
        </p:grpSp>
      </p:grpSp>
      <p:grpSp>
        <p:nvGrpSpPr>
          <p:cNvPr id="30" name="Gruppieren 29">
            <a:extLst>
              <a:ext uri="{FF2B5EF4-FFF2-40B4-BE49-F238E27FC236}">
                <a16:creationId xmlns:a16="http://schemas.microsoft.com/office/drawing/2014/main" id="{C64485B5-FE4C-12E4-D96D-40AC13E0263A}"/>
              </a:ext>
            </a:extLst>
          </p:cNvPr>
          <p:cNvGrpSpPr/>
          <p:nvPr userDrawn="1"/>
        </p:nvGrpSpPr>
        <p:grpSpPr>
          <a:xfrm>
            <a:off x="3877200" y="5043951"/>
            <a:ext cx="1739517" cy="1010020"/>
            <a:chOff x="3877200" y="5043951"/>
            <a:chExt cx="1739517" cy="1010020"/>
          </a:xfrm>
        </p:grpSpPr>
        <p:pic>
          <p:nvPicPr>
            <p:cNvPr id="27" name="Grafik 26">
              <a:extLst>
                <a:ext uri="{FF2B5EF4-FFF2-40B4-BE49-F238E27FC236}">
                  <a16:creationId xmlns:a16="http://schemas.microsoft.com/office/drawing/2014/main" id="{CE2DC089-D597-B7CA-7A2C-3EAE022C7B53}"/>
                </a:ext>
              </a:extLst>
            </p:cNvPr>
            <p:cNvPicPr>
              <a:picLocks noChangeAspect="1"/>
            </p:cNvPicPr>
            <p:nvPr userDrawn="1"/>
          </p:nvPicPr>
          <p:blipFill>
            <a:blip r:embed="rId3"/>
            <a:stretch>
              <a:fillRect/>
            </a:stretch>
          </p:blipFill>
          <p:spPr>
            <a:xfrm>
              <a:off x="3877200" y="5076000"/>
              <a:ext cx="612000" cy="940054"/>
            </a:xfrm>
            <a:prstGeom prst="rect">
              <a:avLst/>
            </a:prstGeom>
          </p:spPr>
        </p:pic>
        <p:sp>
          <p:nvSpPr>
            <p:cNvPr id="28" name="Textfeld 27">
              <a:extLst>
                <a:ext uri="{FF2B5EF4-FFF2-40B4-BE49-F238E27FC236}">
                  <a16:creationId xmlns:a16="http://schemas.microsoft.com/office/drawing/2014/main" id="{7C5623F6-6D20-6676-834E-317054C0D91A}"/>
                </a:ext>
              </a:extLst>
            </p:cNvPr>
            <p:cNvSpPr txBox="1"/>
            <p:nvPr userDrawn="1"/>
          </p:nvSpPr>
          <p:spPr>
            <a:xfrm>
              <a:off x="4608605" y="5043951"/>
              <a:ext cx="1008112" cy="1010020"/>
            </a:xfrm>
            <a:prstGeom prst="rect">
              <a:avLst/>
            </a:prstGeom>
            <a:noFill/>
          </p:spPr>
          <p:txBody>
            <a:bodyPr wrap="square" lIns="0" tIns="0" rIns="0" bIns="0" rtlCol="0">
              <a:spAutoFit/>
            </a:bodyPr>
            <a:lstStyle/>
            <a:p>
              <a:pPr lvl="8" algn="l">
                <a:lnSpc>
                  <a:spcPct val="112000"/>
                </a:lnSpc>
              </a:pPr>
              <a:r>
                <a:rPr lang="de-DE" sz="740" dirty="0">
                  <a:solidFill>
                    <a:schemeClr val="tx1"/>
                  </a:solidFill>
                </a:rPr>
                <a:t>Diese Maßnahme wird </a:t>
              </a:r>
              <a:br>
                <a:rPr lang="de-DE" sz="740" dirty="0">
                  <a:solidFill>
                    <a:schemeClr val="tx1"/>
                  </a:solidFill>
                </a:rPr>
              </a:br>
              <a:r>
                <a:rPr lang="de-DE" sz="740" dirty="0">
                  <a:solidFill>
                    <a:schemeClr val="tx1"/>
                  </a:solidFill>
                </a:rPr>
                <a:t>mitfinanziert durch</a:t>
              </a:r>
              <a:br>
                <a:rPr lang="de-DE" sz="740" dirty="0">
                  <a:solidFill>
                    <a:schemeClr val="tx1"/>
                  </a:solidFill>
                </a:rPr>
              </a:br>
              <a:r>
                <a:rPr lang="de-DE" sz="740" dirty="0">
                  <a:solidFill>
                    <a:schemeClr val="tx1"/>
                  </a:solidFill>
                </a:rPr>
                <a:t>Steuermittel auf der</a:t>
              </a:r>
              <a:br>
                <a:rPr lang="de-DE" sz="740" dirty="0">
                  <a:solidFill>
                    <a:schemeClr val="tx1"/>
                  </a:solidFill>
                </a:rPr>
              </a:br>
              <a:r>
                <a:rPr lang="de-DE" sz="740" dirty="0">
                  <a:solidFill>
                    <a:schemeClr val="tx1"/>
                  </a:solidFill>
                </a:rPr>
                <a:t>Grundlage des von den </a:t>
              </a:r>
              <a:br>
                <a:rPr lang="de-DE" sz="740" dirty="0">
                  <a:solidFill>
                    <a:schemeClr val="tx1"/>
                  </a:solidFill>
                </a:rPr>
              </a:br>
              <a:r>
                <a:rPr lang="de-DE" sz="740" dirty="0">
                  <a:solidFill>
                    <a:schemeClr val="tx1"/>
                  </a:solidFill>
                </a:rPr>
                <a:t>Abgeordneten des</a:t>
              </a:r>
              <a:br>
                <a:rPr lang="de-DE" sz="740" dirty="0">
                  <a:solidFill>
                    <a:schemeClr val="tx1"/>
                  </a:solidFill>
                </a:rPr>
              </a:br>
              <a:r>
                <a:rPr lang="de-DE" sz="740" dirty="0">
                  <a:solidFill>
                    <a:schemeClr val="tx1"/>
                  </a:solidFill>
                </a:rPr>
                <a:t>Sächsischen Landtages</a:t>
              </a:r>
              <a:br>
                <a:rPr lang="de-DE" sz="740" dirty="0">
                  <a:solidFill>
                    <a:schemeClr val="tx1"/>
                  </a:solidFill>
                </a:rPr>
              </a:br>
              <a:r>
                <a:rPr lang="de-DE" sz="740" dirty="0">
                  <a:solidFill>
                    <a:schemeClr val="tx1"/>
                  </a:solidFill>
                </a:rPr>
                <a:t>beschlossenen</a:t>
              </a:r>
              <a:br>
                <a:rPr lang="de-DE" sz="740" dirty="0">
                  <a:solidFill>
                    <a:schemeClr val="tx1"/>
                  </a:solidFill>
                </a:rPr>
              </a:br>
              <a:r>
                <a:rPr lang="de-DE" sz="740" dirty="0">
                  <a:solidFill>
                    <a:schemeClr val="tx1"/>
                  </a:solidFill>
                </a:rPr>
                <a:t>Haushaltes.</a:t>
              </a:r>
            </a:p>
          </p:txBody>
        </p:sp>
      </p:grpSp>
    </p:spTree>
    <p:extLst>
      <p:ext uri="{BB962C8B-B14F-4D97-AF65-F5344CB8AC3E}">
        <p14:creationId xmlns:p14="http://schemas.microsoft.com/office/powerpoint/2010/main" val="75217096"/>
      </p:ext>
    </p:extLst>
  </p:cSld>
  <p:clrMapOvr>
    <a:masterClrMapping/>
  </p:clrMapOvr>
  <p:extLst>
    <p:ext uri="{DCECCB84-F9BA-43D5-87BE-67443E8EF086}">
      <p15:sldGuideLst xmlns:p15="http://schemas.microsoft.com/office/powerpoint/2012/main">
        <p15:guide id="1" orient="horz" pos="125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39E18-41AA-11EC-D64F-4D3AFC3C76DD}"/>
              </a:ext>
            </a:extLst>
          </p:cNvPr>
          <p:cNvSpPr>
            <a:spLocks noGrp="1"/>
          </p:cNvSpPr>
          <p:nvPr>
            <p:ph type="title"/>
          </p:nvPr>
        </p:nvSpPr>
        <p:spPr/>
        <p:txBody>
          <a:bodyPr/>
          <a:lstStyle/>
          <a:p>
            <a:r>
              <a:rPr lang="de-DE"/>
              <a:t>Mastertitelformat bearbeiten</a:t>
            </a:r>
          </a:p>
        </p:txBody>
      </p:sp>
      <p:sp>
        <p:nvSpPr>
          <p:cNvPr id="10" name="Textplatzhalter 9">
            <a:extLst>
              <a:ext uri="{FF2B5EF4-FFF2-40B4-BE49-F238E27FC236}">
                <a16:creationId xmlns:a16="http://schemas.microsoft.com/office/drawing/2014/main" id="{0A445438-F218-D8FB-16F9-9B432FA81CD6}"/>
              </a:ext>
            </a:extLst>
          </p:cNvPr>
          <p:cNvSpPr>
            <a:spLocks noGrp="1"/>
          </p:cNvSpPr>
          <p:nvPr>
            <p:ph type="body" sz="quarter" idx="13"/>
          </p:nvPr>
        </p:nvSpPr>
        <p:spPr>
          <a:xfrm>
            <a:off x="810000" y="2001838"/>
            <a:ext cx="10569600" cy="4039200"/>
          </a:xfrm>
        </p:spPr>
        <p:txBody>
          <a:bodyPr/>
          <a:lstStyle>
            <a:lvl1pPr>
              <a:spcBef>
                <a:spcPts val="1100"/>
              </a:spcBef>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Bef>
                <a:spcPts val="1100"/>
              </a:spcBef>
              <a:spcAft>
                <a:spcPts val="0"/>
              </a:spcAft>
              <a:defRPr sz="1900" b="1">
                <a:solidFill>
                  <a:schemeClr val="accent1"/>
                </a:solidFill>
              </a:defRPr>
            </a:lvl6pPr>
            <a:lvl7pPr>
              <a:spcAft>
                <a:spcPts val="0"/>
              </a:spcAft>
              <a:defRPr sz="1900"/>
            </a:lvl7pPr>
            <a:lvl8pPr>
              <a:spcAft>
                <a:spcPts val="0"/>
              </a:spcAft>
              <a:defRPr sz="1900"/>
            </a:lvl8pPr>
            <a:lvl9pPr>
              <a:spcAft>
                <a:spcPts val="0"/>
              </a:spcAft>
              <a:defRPr sz="19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3" name="Datumsplatzhalter 2">
            <a:extLst>
              <a:ext uri="{FF2B5EF4-FFF2-40B4-BE49-F238E27FC236}">
                <a16:creationId xmlns:a16="http://schemas.microsoft.com/office/drawing/2014/main" id="{47519E1A-C0DA-3483-DE2D-A784056D16B8}"/>
              </a:ext>
            </a:extLst>
          </p:cNvPr>
          <p:cNvSpPr>
            <a:spLocks noGrp="1"/>
          </p:cNvSpPr>
          <p:nvPr>
            <p:ph type="dt" sz="half" idx="14"/>
          </p:nvPr>
        </p:nvSpPr>
        <p:spPr/>
        <p:txBody>
          <a:bodyPr/>
          <a:lstStyle/>
          <a:p>
            <a:fld id="{6333944E-755B-4AAE-A836-2F7EAB2B6474}" type="datetime1">
              <a:rPr lang="de-DE" smtClean="0"/>
              <a:pPr/>
              <a:t>04.06.26</a:t>
            </a:fld>
            <a:endParaRPr lang="de-DE" dirty="0">
              <a:solidFill>
                <a:schemeClr val="tx1"/>
              </a:solidFill>
            </a:endParaRPr>
          </a:p>
        </p:txBody>
      </p:sp>
      <p:sp>
        <p:nvSpPr>
          <p:cNvPr id="7" name="Fußzeilenplatzhalter 6">
            <a:extLst>
              <a:ext uri="{FF2B5EF4-FFF2-40B4-BE49-F238E27FC236}">
                <a16:creationId xmlns:a16="http://schemas.microsoft.com/office/drawing/2014/main" id="{DAEE61A0-4B9F-3992-DA80-17A44F4F2F0E}"/>
              </a:ext>
            </a:extLst>
          </p:cNvPr>
          <p:cNvSpPr>
            <a:spLocks noGrp="1"/>
          </p:cNvSpPr>
          <p:nvPr>
            <p:ph type="ftr" sz="quarter" idx="15"/>
          </p:nvPr>
        </p:nvSpPr>
        <p:spPr/>
        <p:txBody>
          <a:bodyPr/>
          <a:lstStyle/>
          <a:p>
            <a:r>
              <a:rPr lang="de-DE"/>
              <a:t>Hier steht das Thema</a:t>
            </a:r>
            <a:endParaRPr lang="de-DE" dirty="0"/>
          </a:p>
        </p:txBody>
      </p:sp>
      <p:sp>
        <p:nvSpPr>
          <p:cNvPr id="8" name="Foliennummernplatzhalter 7">
            <a:extLst>
              <a:ext uri="{FF2B5EF4-FFF2-40B4-BE49-F238E27FC236}">
                <a16:creationId xmlns:a16="http://schemas.microsoft.com/office/drawing/2014/main" id="{1BCE2F9B-DB90-5F4B-2470-5B0360102F4C}"/>
              </a:ext>
            </a:extLst>
          </p:cNvPr>
          <p:cNvSpPr>
            <a:spLocks noGrp="1"/>
          </p:cNvSpPr>
          <p:nvPr>
            <p:ph type="sldNum" sz="quarter" idx="16"/>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4079858739"/>
      </p:ext>
    </p:extLst>
  </p:cSld>
  <p:clrMapOvr>
    <a:masterClrMapping/>
  </p:clrMapOvr>
  <p:extLst>
    <p:ext uri="{DCECCB84-F9BA-43D5-87BE-67443E8EF086}">
      <p15:sldGuideLst xmlns:p15="http://schemas.microsoft.com/office/powerpoint/2012/main">
        <p15:guide id="1" orient="horz" pos="125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39E18-41AA-11EC-D64F-4D3AFC3C76D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CB2EBA0-8C9A-8EC6-B9E4-4AE3CA8D58E6}"/>
              </a:ext>
            </a:extLst>
          </p:cNvPr>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Datumsplatzhalter 6">
            <a:extLst>
              <a:ext uri="{FF2B5EF4-FFF2-40B4-BE49-F238E27FC236}">
                <a16:creationId xmlns:a16="http://schemas.microsoft.com/office/drawing/2014/main" id="{1ACCC172-6723-9D7B-2F84-7535099BD5CE}"/>
              </a:ext>
            </a:extLst>
          </p:cNvPr>
          <p:cNvSpPr>
            <a:spLocks noGrp="1"/>
          </p:cNvSpPr>
          <p:nvPr>
            <p:ph type="dt" sz="half" idx="10"/>
          </p:nvPr>
        </p:nvSpPr>
        <p:spPr/>
        <p:txBody>
          <a:bodyPr/>
          <a:lstStyle/>
          <a:p>
            <a:fld id="{6333944E-755B-4AAE-A836-2F7EAB2B6474}" type="datetime1">
              <a:rPr lang="de-DE" smtClean="0"/>
              <a:pPr/>
              <a:t>04.06.26</a:t>
            </a:fld>
            <a:endParaRPr lang="de-DE" dirty="0">
              <a:solidFill>
                <a:schemeClr val="tx1"/>
              </a:solidFill>
            </a:endParaRPr>
          </a:p>
        </p:txBody>
      </p:sp>
      <p:sp>
        <p:nvSpPr>
          <p:cNvPr id="8" name="Fußzeilenplatzhalter 7">
            <a:extLst>
              <a:ext uri="{FF2B5EF4-FFF2-40B4-BE49-F238E27FC236}">
                <a16:creationId xmlns:a16="http://schemas.microsoft.com/office/drawing/2014/main" id="{E2B732BD-8986-C28F-43C5-8EEDB6B510FF}"/>
              </a:ext>
            </a:extLst>
          </p:cNvPr>
          <p:cNvSpPr>
            <a:spLocks noGrp="1"/>
          </p:cNvSpPr>
          <p:nvPr>
            <p:ph type="ftr" sz="quarter" idx="11"/>
          </p:nvPr>
        </p:nvSpPr>
        <p:spPr/>
        <p:txBody>
          <a:bodyPr/>
          <a:lstStyle/>
          <a:p>
            <a:r>
              <a:rPr lang="de-DE"/>
              <a:t>Hier steht das Thema</a:t>
            </a:r>
            <a:endParaRPr lang="de-DE" dirty="0"/>
          </a:p>
        </p:txBody>
      </p:sp>
      <p:sp>
        <p:nvSpPr>
          <p:cNvPr id="9" name="Foliennummernplatzhalter 8">
            <a:extLst>
              <a:ext uri="{FF2B5EF4-FFF2-40B4-BE49-F238E27FC236}">
                <a16:creationId xmlns:a16="http://schemas.microsoft.com/office/drawing/2014/main" id="{7ED7F214-3FEA-1360-BB62-91A42FC13F11}"/>
              </a:ext>
            </a:extLst>
          </p:cNvPr>
          <p:cNvSpPr>
            <a:spLocks noGrp="1"/>
          </p:cNvSpPr>
          <p:nvPr>
            <p:ph type="sldNum" sz="quarter" idx="12"/>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1365051649"/>
      </p:ext>
    </p:extLst>
  </p:cSld>
  <p:clrMapOvr>
    <a:masterClrMapping/>
  </p:clrMapOvr>
  <p:extLst>
    <p:ext uri="{DCECCB84-F9BA-43D5-87BE-67443E8EF086}">
      <p15:sldGuideLst xmlns:p15="http://schemas.microsoft.com/office/powerpoint/2012/main">
        <p15:guide id="1" orient="horz" pos="12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C40CE-71BF-AA3D-0AC0-6A32B9AB0E9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8A3CBCC-4939-DEED-3917-301260DE3DB2}"/>
              </a:ext>
            </a:extLst>
          </p:cNvPr>
          <p:cNvSpPr>
            <a:spLocks noGrp="1"/>
          </p:cNvSpPr>
          <p:nvPr>
            <p:ph idx="1"/>
          </p:nvPr>
        </p:nvSpPr>
        <p:spPr>
          <a:xfrm>
            <a:off x="811213" y="2001600"/>
            <a:ext cx="5140800" cy="4040425"/>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2">
            <a:extLst>
              <a:ext uri="{FF2B5EF4-FFF2-40B4-BE49-F238E27FC236}">
                <a16:creationId xmlns:a16="http://schemas.microsoft.com/office/drawing/2014/main" id="{54D6A430-2544-DF43-4F57-94CF6A25E16D}"/>
              </a:ext>
            </a:extLst>
          </p:cNvPr>
          <p:cNvSpPr>
            <a:spLocks noGrp="1"/>
          </p:cNvSpPr>
          <p:nvPr>
            <p:ph idx="15"/>
          </p:nvPr>
        </p:nvSpPr>
        <p:spPr>
          <a:xfrm>
            <a:off x="6242400" y="2001600"/>
            <a:ext cx="5140800" cy="4040425"/>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a:extLst>
              <a:ext uri="{FF2B5EF4-FFF2-40B4-BE49-F238E27FC236}">
                <a16:creationId xmlns:a16="http://schemas.microsoft.com/office/drawing/2014/main" id="{16CAFF05-E280-7A0D-4C47-476D4BCB7C09}"/>
              </a:ext>
            </a:extLst>
          </p:cNvPr>
          <p:cNvSpPr>
            <a:spLocks noGrp="1"/>
          </p:cNvSpPr>
          <p:nvPr>
            <p:ph type="dt" sz="half" idx="16"/>
          </p:nvPr>
        </p:nvSpPr>
        <p:spPr/>
        <p:txBody>
          <a:bodyPr/>
          <a:lstStyle/>
          <a:p>
            <a:fld id="{6333944E-755B-4AAE-A836-2F7EAB2B6474}" type="datetime1">
              <a:rPr lang="de-DE" smtClean="0"/>
              <a:pPr/>
              <a:t>04.06.26</a:t>
            </a:fld>
            <a:endParaRPr lang="de-DE" dirty="0">
              <a:solidFill>
                <a:schemeClr val="tx1"/>
              </a:solidFill>
            </a:endParaRPr>
          </a:p>
        </p:txBody>
      </p:sp>
      <p:sp>
        <p:nvSpPr>
          <p:cNvPr id="9" name="Fußzeilenplatzhalter 8">
            <a:extLst>
              <a:ext uri="{FF2B5EF4-FFF2-40B4-BE49-F238E27FC236}">
                <a16:creationId xmlns:a16="http://schemas.microsoft.com/office/drawing/2014/main" id="{B33E7EE9-38CA-89AB-CF3D-3A99EE9E689D}"/>
              </a:ext>
            </a:extLst>
          </p:cNvPr>
          <p:cNvSpPr>
            <a:spLocks noGrp="1"/>
          </p:cNvSpPr>
          <p:nvPr>
            <p:ph type="ftr" sz="quarter" idx="17"/>
          </p:nvPr>
        </p:nvSpPr>
        <p:spPr/>
        <p:txBody>
          <a:bodyPr/>
          <a:lstStyle/>
          <a:p>
            <a:r>
              <a:rPr lang="de-DE"/>
              <a:t>Hier steht das Thema</a:t>
            </a:r>
            <a:endParaRPr lang="de-DE" dirty="0"/>
          </a:p>
        </p:txBody>
      </p:sp>
      <p:sp>
        <p:nvSpPr>
          <p:cNvPr id="10" name="Foliennummernplatzhalter 9">
            <a:extLst>
              <a:ext uri="{FF2B5EF4-FFF2-40B4-BE49-F238E27FC236}">
                <a16:creationId xmlns:a16="http://schemas.microsoft.com/office/drawing/2014/main" id="{62323984-70EA-1704-5A72-096517E4DB2F}"/>
              </a:ext>
            </a:extLst>
          </p:cNvPr>
          <p:cNvSpPr>
            <a:spLocks noGrp="1"/>
          </p:cNvSpPr>
          <p:nvPr>
            <p:ph type="sldNum" sz="quarter" idx="18"/>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1346327837"/>
      </p:ext>
    </p:extLst>
  </p:cSld>
  <p:clrMapOvr>
    <a:masterClrMapping/>
  </p:clrMapOvr>
  <p:extLst>
    <p:ext uri="{DCECCB84-F9BA-43D5-87BE-67443E8EF086}">
      <p15:sldGuideLst xmlns:p15="http://schemas.microsoft.com/office/powerpoint/2012/main">
        <p15:guide id="1" pos="3931">
          <p15:clr>
            <a:srgbClr val="FBAE40"/>
          </p15:clr>
        </p15:guide>
        <p15:guide id="2" pos="3749">
          <p15:clr>
            <a:srgbClr val="FBAE40"/>
          </p15:clr>
        </p15:guide>
        <p15:guide id="3" orient="horz" pos="125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C40CE-71BF-AA3D-0AC0-6A32B9AB0E9B}"/>
              </a:ext>
            </a:extLst>
          </p:cNvPr>
          <p:cNvSpPr>
            <a:spLocks noGrp="1"/>
          </p:cNvSpPr>
          <p:nvPr>
            <p:ph type="title"/>
          </p:nvPr>
        </p:nvSpPr>
        <p:spPr/>
        <p:txBody>
          <a:bodyPr/>
          <a:lstStyle/>
          <a:p>
            <a:r>
              <a:rPr lang="de-DE"/>
              <a:t>Mastertitelformat bearbeiten</a:t>
            </a:r>
          </a:p>
        </p:txBody>
      </p:sp>
      <p:sp>
        <p:nvSpPr>
          <p:cNvPr id="11" name="Textplatzhalter 10">
            <a:extLst>
              <a:ext uri="{FF2B5EF4-FFF2-40B4-BE49-F238E27FC236}">
                <a16:creationId xmlns:a16="http://schemas.microsoft.com/office/drawing/2014/main" id="{48976358-A101-FDE2-5583-FB9589965F39}"/>
              </a:ext>
            </a:extLst>
          </p:cNvPr>
          <p:cNvSpPr>
            <a:spLocks noGrp="1"/>
          </p:cNvSpPr>
          <p:nvPr>
            <p:ph type="body" sz="quarter" idx="13"/>
          </p:nvPr>
        </p:nvSpPr>
        <p:spPr>
          <a:xfrm>
            <a:off x="810000" y="2001600"/>
            <a:ext cx="5140800" cy="40392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Bildplatzhalter 12">
            <a:extLst>
              <a:ext uri="{FF2B5EF4-FFF2-40B4-BE49-F238E27FC236}">
                <a16:creationId xmlns:a16="http://schemas.microsoft.com/office/drawing/2014/main" id="{65A63C30-B97D-7E3F-D1EB-918B4674F82B}"/>
              </a:ext>
            </a:extLst>
          </p:cNvPr>
          <p:cNvSpPr>
            <a:spLocks noGrp="1"/>
          </p:cNvSpPr>
          <p:nvPr>
            <p:ph type="pic" sz="quarter" idx="14"/>
          </p:nvPr>
        </p:nvSpPr>
        <p:spPr>
          <a:xfrm>
            <a:off x="6242400" y="2001600"/>
            <a:ext cx="5949600" cy="4039200"/>
          </a:xfrm>
        </p:spPr>
        <p:txBody>
          <a:bodyPr/>
          <a:lstStyle/>
          <a:p>
            <a:endParaRPr lang="de-DE"/>
          </a:p>
        </p:txBody>
      </p:sp>
      <p:sp>
        <p:nvSpPr>
          <p:cNvPr id="3" name="Datumsplatzhalter 2">
            <a:extLst>
              <a:ext uri="{FF2B5EF4-FFF2-40B4-BE49-F238E27FC236}">
                <a16:creationId xmlns:a16="http://schemas.microsoft.com/office/drawing/2014/main" id="{F807AAE1-46A1-307A-B91A-A3C087181F6F}"/>
              </a:ext>
            </a:extLst>
          </p:cNvPr>
          <p:cNvSpPr>
            <a:spLocks noGrp="1"/>
          </p:cNvSpPr>
          <p:nvPr>
            <p:ph type="dt" sz="half" idx="15"/>
          </p:nvPr>
        </p:nvSpPr>
        <p:spPr/>
        <p:txBody>
          <a:bodyPr/>
          <a:lstStyle/>
          <a:p>
            <a:fld id="{6333944E-755B-4AAE-A836-2F7EAB2B6474}" type="datetime1">
              <a:rPr lang="de-DE" smtClean="0"/>
              <a:pPr/>
              <a:t>04.06.26</a:t>
            </a:fld>
            <a:endParaRPr lang="de-DE" dirty="0">
              <a:solidFill>
                <a:schemeClr val="tx1"/>
              </a:solidFill>
            </a:endParaRPr>
          </a:p>
        </p:txBody>
      </p:sp>
      <p:sp>
        <p:nvSpPr>
          <p:cNvPr id="4" name="Fußzeilenplatzhalter 3">
            <a:extLst>
              <a:ext uri="{FF2B5EF4-FFF2-40B4-BE49-F238E27FC236}">
                <a16:creationId xmlns:a16="http://schemas.microsoft.com/office/drawing/2014/main" id="{A59ED636-48F8-C515-3339-974B01D69171}"/>
              </a:ext>
            </a:extLst>
          </p:cNvPr>
          <p:cNvSpPr>
            <a:spLocks noGrp="1"/>
          </p:cNvSpPr>
          <p:nvPr>
            <p:ph type="ftr" sz="quarter" idx="16"/>
          </p:nvPr>
        </p:nvSpPr>
        <p:spPr/>
        <p:txBody>
          <a:bodyPr/>
          <a:lstStyle/>
          <a:p>
            <a:r>
              <a:rPr lang="de-DE"/>
              <a:t>Hier steht das Thema</a:t>
            </a:r>
            <a:endParaRPr lang="de-DE" dirty="0"/>
          </a:p>
        </p:txBody>
      </p:sp>
      <p:sp>
        <p:nvSpPr>
          <p:cNvPr id="8" name="Foliennummernplatzhalter 7">
            <a:extLst>
              <a:ext uri="{FF2B5EF4-FFF2-40B4-BE49-F238E27FC236}">
                <a16:creationId xmlns:a16="http://schemas.microsoft.com/office/drawing/2014/main" id="{FAA6DCBD-B80E-6E0F-7702-D84C183DF1BD}"/>
              </a:ext>
            </a:extLst>
          </p:cNvPr>
          <p:cNvSpPr>
            <a:spLocks noGrp="1"/>
          </p:cNvSpPr>
          <p:nvPr>
            <p:ph type="sldNum" sz="quarter" idx="17"/>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917416839"/>
      </p:ext>
    </p:extLst>
  </p:cSld>
  <p:clrMapOvr>
    <a:masterClrMapping/>
  </p:clrMapOvr>
  <p:extLst>
    <p:ext uri="{DCECCB84-F9BA-43D5-87BE-67443E8EF086}">
      <p15:sldGuideLst xmlns:p15="http://schemas.microsoft.com/office/powerpoint/2012/main">
        <p15:guide id="1" pos="3931" userDrawn="1">
          <p15:clr>
            <a:srgbClr val="FBAE40"/>
          </p15:clr>
        </p15:guide>
        <p15:guide id="2" pos="3749" userDrawn="1">
          <p15:clr>
            <a:srgbClr val="FBAE40"/>
          </p15:clr>
        </p15:guide>
        <p15:guide id="3" orient="horz" pos="125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Text">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65A63C30-B97D-7E3F-D1EB-918B4674F82B}"/>
              </a:ext>
            </a:extLst>
          </p:cNvPr>
          <p:cNvSpPr>
            <a:spLocks noGrp="1"/>
          </p:cNvSpPr>
          <p:nvPr>
            <p:ph type="pic" sz="quarter" idx="14"/>
          </p:nvPr>
        </p:nvSpPr>
        <p:spPr>
          <a:xfrm>
            <a:off x="0" y="2001600"/>
            <a:ext cx="5950800" cy="4039200"/>
          </a:xfrm>
        </p:spPr>
        <p:txBody>
          <a:bodyPr/>
          <a:lstStyle/>
          <a:p>
            <a:endParaRPr lang="de-DE"/>
          </a:p>
        </p:txBody>
      </p:sp>
      <p:sp>
        <p:nvSpPr>
          <p:cNvPr id="2" name="Titel 1">
            <a:extLst>
              <a:ext uri="{FF2B5EF4-FFF2-40B4-BE49-F238E27FC236}">
                <a16:creationId xmlns:a16="http://schemas.microsoft.com/office/drawing/2014/main" id="{15FC40CE-71BF-AA3D-0AC0-6A32B9AB0E9B}"/>
              </a:ext>
            </a:extLst>
          </p:cNvPr>
          <p:cNvSpPr>
            <a:spLocks noGrp="1"/>
          </p:cNvSpPr>
          <p:nvPr>
            <p:ph type="title"/>
          </p:nvPr>
        </p:nvSpPr>
        <p:spPr/>
        <p:txBody>
          <a:bodyPr/>
          <a:lstStyle/>
          <a:p>
            <a:r>
              <a:rPr lang="de-DE"/>
              <a:t>Mastertitelformat bearbeiten</a:t>
            </a:r>
          </a:p>
        </p:txBody>
      </p:sp>
      <p:sp>
        <p:nvSpPr>
          <p:cNvPr id="11" name="Textplatzhalter 10">
            <a:extLst>
              <a:ext uri="{FF2B5EF4-FFF2-40B4-BE49-F238E27FC236}">
                <a16:creationId xmlns:a16="http://schemas.microsoft.com/office/drawing/2014/main" id="{48976358-A101-FDE2-5583-FB9589965F39}"/>
              </a:ext>
            </a:extLst>
          </p:cNvPr>
          <p:cNvSpPr>
            <a:spLocks noGrp="1"/>
          </p:cNvSpPr>
          <p:nvPr>
            <p:ph type="body" sz="quarter" idx="13"/>
          </p:nvPr>
        </p:nvSpPr>
        <p:spPr>
          <a:xfrm>
            <a:off x="6242400" y="2001600"/>
            <a:ext cx="5140800" cy="40392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Datumsplatzhalter 2">
            <a:extLst>
              <a:ext uri="{FF2B5EF4-FFF2-40B4-BE49-F238E27FC236}">
                <a16:creationId xmlns:a16="http://schemas.microsoft.com/office/drawing/2014/main" id="{BBB5DF62-731F-751F-46D8-82084CABE96A}"/>
              </a:ext>
            </a:extLst>
          </p:cNvPr>
          <p:cNvSpPr>
            <a:spLocks noGrp="1"/>
          </p:cNvSpPr>
          <p:nvPr>
            <p:ph type="dt" sz="half" idx="15"/>
          </p:nvPr>
        </p:nvSpPr>
        <p:spPr/>
        <p:txBody>
          <a:bodyPr/>
          <a:lstStyle/>
          <a:p>
            <a:fld id="{6333944E-755B-4AAE-A836-2F7EAB2B6474}" type="datetime1">
              <a:rPr lang="de-DE" smtClean="0"/>
              <a:pPr/>
              <a:t>04.06.26</a:t>
            </a:fld>
            <a:endParaRPr lang="de-DE" dirty="0">
              <a:solidFill>
                <a:schemeClr val="tx1"/>
              </a:solidFill>
            </a:endParaRPr>
          </a:p>
        </p:txBody>
      </p:sp>
      <p:sp>
        <p:nvSpPr>
          <p:cNvPr id="4" name="Fußzeilenplatzhalter 3">
            <a:extLst>
              <a:ext uri="{FF2B5EF4-FFF2-40B4-BE49-F238E27FC236}">
                <a16:creationId xmlns:a16="http://schemas.microsoft.com/office/drawing/2014/main" id="{DE9D1927-5795-D951-0D5B-1FBBDFC62B1D}"/>
              </a:ext>
            </a:extLst>
          </p:cNvPr>
          <p:cNvSpPr>
            <a:spLocks noGrp="1"/>
          </p:cNvSpPr>
          <p:nvPr>
            <p:ph type="ftr" sz="quarter" idx="16"/>
          </p:nvPr>
        </p:nvSpPr>
        <p:spPr/>
        <p:txBody>
          <a:bodyPr/>
          <a:lstStyle/>
          <a:p>
            <a:r>
              <a:rPr lang="de-DE"/>
              <a:t>Hier steht das Thema</a:t>
            </a:r>
            <a:endParaRPr lang="de-DE" dirty="0"/>
          </a:p>
        </p:txBody>
      </p:sp>
      <p:sp>
        <p:nvSpPr>
          <p:cNvPr id="8" name="Foliennummernplatzhalter 7">
            <a:extLst>
              <a:ext uri="{FF2B5EF4-FFF2-40B4-BE49-F238E27FC236}">
                <a16:creationId xmlns:a16="http://schemas.microsoft.com/office/drawing/2014/main" id="{1EE07C29-828D-2BE1-7539-A4BCFC14F381}"/>
              </a:ext>
            </a:extLst>
          </p:cNvPr>
          <p:cNvSpPr>
            <a:spLocks noGrp="1"/>
          </p:cNvSpPr>
          <p:nvPr>
            <p:ph type="sldNum" sz="quarter" idx="17"/>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3717768890"/>
      </p:ext>
    </p:extLst>
  </p:cSld>
  <p:clrMapOvr>
    <a:masterClrMapping/>
  </p:clrMapOvr>
  <p:extLst>
    <p:ext uri="{DCECCB84-F9BA-43D5-87BE-67443E8EF086}">
      <p15:sldGuideLst xmlns:p15="http://schemas.microsoft.com/office/powerpoint/2012/main">
        <p15:guide id="1" pos="3931">
          <p15:clr>
            <a:srgbClr val="FBAE40"/>
          </p15:clr>
        </p15:guide>
        <p15:guide id="2" pos="3749">
          <p15:clr>
            <a:srgbClr val="FBAE40"/>
          </p15:clr>
        </p15:guide>
        <p15:guide id="3" orient="horz" pos="125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einspaltig">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65A63C30-B97D-7E3F-D1EB-918B4674F82B}"/>
              </a:ext>
            </a:extLst>
          </p:cNvPr>
          <p:cNvSpPr>
            <a:spLocks noGrp="1"/>
          </p:cNvSpPr>
          <p:nvPr>
            <p:ph type="pic" sz="quarter" idx="14"/>
          </p:nvPr>
        </p:nvSpPr>
        <p:spPr>
          <a:xfrm>
            <a:off x="810000" y="2001600"/>
            <a:ext cx="10569600" cy="4039200"/>
          </a:xfrm>
        </p:spPr>
        <p:txBody>
          <a:bodyPr/>
          <a:lstStyle/>
          <a:p>
            <a:endParaRPr lang="de-DE"/>
          </a:p>
        </p:txBody>
      </p:sp>
      <p:sp>
        <p:nvSpPr>
          <p:cNvPr id="2" name="Titel 1">
            <a:extLst>
              <a:ext uri="{FF2B5EF4-FFF2-40B4-BE49-F238E27FC236}">
                <a16:creationId xmlns:a16="http://schemas.microsoft.com/office/drawing/2014/main" id="{15FC40CE-71BF-AA3D-0AC0-6A32B9AB0E9B}"/>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3D6E1C3-9608-73F2-2A3A-3877BF249DC5}"/>
              </a:ext>
            </a:extLst>
          </p:cNvPr>
          <p:cNvSpPr>
            <a:spLocks noGrp="1"/>
          </p:cNvSpPr>
          <p:nvPr>
            <p:ph type="dt" sz="half" idx="15"/>
          </p:nvPr>
        </p:nvSpPr>
        <p:spPr/>
        <p:txBody>
          <a:bodyPr/>
          <a:lstStyle/>
          <a:p>
            <a:fld id="{6333944E-755B-4AAE-A836-2F7EAB2B6474}" type="datetime1">
              <a:rPr lang="de-DE" smtClean="0"/>
              <a:pPr/>
              <a:t>04.06.26</a:t>
            </a:fld>
            <a:endParaRPr lang="de-DE" dirty="0">
              <a:solidFill>
                <a:schemeClr val="tx1"/>
              </a:solidFill>
            </a:endParaRPr>
          </a:p>
        </p:txBody>
      </p:sp>
      <p:sp>
        <p:nvSpPr>
          <p:cNvPr id="4" name="Fußzeilenplatzhalter 3">
            <a:extLst>
              <a:ext uri="{FF2B5EF4-FFF2-40B4-BE49-F238E27FC236}">
                <a16:creationId xmlns:a16="http://schemas.microsoft.com/office/drawing/2014/main" id="{667542B6-1A14-4948-FC17-06CF38307837}"/>
              </a:ext>
            </a:extLst>
          </p:cNvPr>
          <p:cNvSpPr>
            <a:spLocks noGrp="1"/>
          </p:cNvSpPr>
          <p:nvPr>
            <p:ph type="ftr" sz="quarter" idx="16"/>
          </p:nvPr>
        </p:nvSpPr>
        <p:spPr/>
        <p:txBody>
          <a:bodyPr/>
          <a:lstStyle/>
          <a:p>
            <a:r>
              <a:rPr lang="de-DE"/>
              <a:t>Hier steht das Thema</a:t>
            </a:r>
            <a:endParaRPr lang="de-DE" dirty="0"/>
          </a:p>
        </p:txBody>
      </p:sp>
      <p:sp>
        <p:nvSpPr>
          <p:cNvPr id="8" name="Foliennummernplatzhalter 7">
            <a:extLst>
              <a:ext uri="{FF2B5EF4-FFF2-40B4-BE49-F238E27FC236}">
                <a16:creationId xmlns:a16="http://schemas.microsoft.com/office/drawing/2014/main" id="{45F31A96-6F19-E7F3-9C4F-1DF63FA94F9E}"/>
              </a:ext>
            </a:extLst>
          </p:cNvPr>
          <p:cNvSpPr>
            <a:spLocks noGrp="1"/>
          </p:cNvSpPr>
          <p:nvPr>
            <p:ph type="sldNum" sz="quarter" idx="17"/>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4226724749"/>
      </p:ext>
    </p:extLst>
  </p:cSld>
  <p:clrMapOvr>
    <a:masterClrMapping/>
  </p:clrMapOvr>
  <p:extLst>
    <p:ext uri="{DCECCB84-F9BA-43D5-87BE-67443E8EF086}">
      <p15:sldGuideLst xmlns:p15="http://schemas.microsoft.com/office/powerpoint/2012/main">
        <p15:guide id="3" orient="horz" pos="125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groß">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65A63C30-B97D-7E3F-D1EB-918B4674F82B}"/>
              </a:ext>
            </a:extLst>
          </p:cNvPr>
          <p:cNvSpPr>
            <a:spLocks noGrp="1"/>
          </p:cNvSpPr>
          <p:nvPr>
            <p:ph type="pic" sz="quarter" idx="14"/>
          </p:nvPr>
        </p:nvSpPr>
        <p:spPr>
          <a:xfrm>
            <a:off x="0" y="2001600"/>
            <a:ext cx="12192000" cy="4039200"/>
          </a:xfrm>
        </p:spPr>
        <p:txBody>
          <a:bodyPr/>
          <a:lstStyle/>
          <a:p>
            <a:endParaRPr lang="de-DE"/>
          </a:p>
        </p:txBody>
      </p:sp>
      <p:sp>
        <p:nvSpPr>
          <p:cNvPr id="2" name="Titel 1">
            <a:extLst>
              <a:ext uri="{FF2B5EF4-FFF2-40B4-BE49-F238E27FC236}">
                <a16:creationId xmlns:a16="http://schemas.microsoft.com/office/drawing/2014/main" id="{15FC40CE-71BF-AA3D-0AC0-6A32B9AB0E9B}"/>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C8E9162-A3BF-1E53-0963-42FE5B31C17B}"/>
              </a:ext>
            </a:extLst>
          </p:cNvPr>
          <p:cNvSpPr>
            <a:spLocks noGrp="1"/>
          </p:cNvSpPr>
          <p:nvPr>
            <p:ph type="dt" sz="half" idx="15"/>
          </p:nvPr>
        </p:nvSpPr>
        <p:spPr/>
        <p:txBody>
          <a:bodyPr/>
          <a:lstStyle/>
          <a:p>
            <a:fld id="{6333944E-755B-4AAE-A836-2F7EAB2B6474}" type="datetime1">
              <a:rPr lang="de-DE" smtClean="0"/>
              <a:pPr/>
              <a:t>04.06.26</a:t>
            </a:fld>
            <a:endParaRPr lang="de-DE" dirty="0">
              <a:solidFill>
                <a:schemeClr val="tx1"/>
              </a:solidFill>
            </a:endParaRPr>
          </a:p>
        </p:txBody>
      </p:sp>
      <p:sp>
        <p:nvSpPr>
          <p:cNvPr id="4" name="Fußzeilenplatzhalter 3">
            <a:extLst>
              <a:ext uri="{FF2B5EF4-FFF2-40B4-BE49-F238E27FC236}">
                <a16:creationId xmlns:a16="http://schemas.microsoft.com/office/drawing/2014/main" id="{2C827ADE-E5EA-5175-C975-E5DD0CF75221}"/>
              </a:ext>
            </a:extLst>
          </p:cNvPr>
          <p:cNvSpPr>
            <a:spLocks noGrp="1"/>
          </p:cNvSpPr>
          <p:nvPr>
            <p:ph type="ftr" sz="quarter" idx="16"/>
          </p:nvPr>
        </p:nvSpPr>
        <p:spPr/>
        <p:txBody>
          <a:bodyPr/>
          <a:lstStyle/>
          <a:p>
            <a:r>
              <a:rPr lang="de-DE"/>
              <a:t>Hier steht das Thema</a:t>
            </a:r>
            <a:endParaRPr lang="de-DE" dirty="0"/>
          </a:p>
        </p:txBody>
      </p:sp>
      <p:sp>
        <p:nvSpPr>
          <p:cNvPr id="8" name="Foliennummernplatzhalter 7">
            <a:extLst>
              <a:ext uri="{FF2B5EF4-FFF2-40B4-BE49-F238E27FC236}">
                <a16:creationId xmlns:a16="http://schemas.microsoft.com/office/drawing/2014/main" id="{7292953D-B5B1-678F-2A2A-290544DE9C4A}"/>
              </a:ext>
            </a:extLst>
          </p:cNvPr>
          <p:cNvSpPr>
            <a:spLocks noGrp="1"/>
          </p:cNvSpPr>
          <p:nvPr>
            <p:ph type="sldNum" sz="quarter" idx="17"/>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2203068380"/>
      </p:ext>
    </p:extLst>
  </p:cSld>
  <p:clrMapOvr>
    <a:masterClrMapping/>
  </p:clrMapOvr>
  <p:extLst>
    <p:ext uri="{DCECCB84-F9BA-43D5-87BE-67443E8EF086}">
      <p15:sldGuideLst xmlns:p15="http://schemas.microsoft.com/office/powerpoint/2012/main">
        <p15:guide id="3" orient="horz" pos="125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B8865EE-CEEB-567D-DDE0-B46186EE5313}"/>
              </a:ext>
            </a:extLst>
          </p:cNvPr>
          <p:cNvSpPr>
            <a:spLocks noGrp="1"/>
          </p:cNvSpPr>
          <p:nvPr>
            <p:ph type="title"/>
          </p:nvPr>
        </p:nvSpPr>
        <p:spPr>
          <a:xfrm>
            <a:off x="810000" y="654993"/>
            <a:ext cx="8755200" cy="864000"/>
          </a:xfrm>
          <a:prstGeom prst="rect">
            <a:avLst/>
          </a:prstGeom>
        </p:spPr>
        <p:txBody>
          <a:bodyPr vert="horz" lIns="0" tIns="0" rIns="0" bIns="0" rtlCol="0" anchor="t" anchorCtr="0">
            <a:noAutofit/>
          </a:bodyPr>
          <a:lstStyle/>
          <a:p>
            <a:r>
              <a:rPr lang="de-DE" dirty="0"/>
              <a:t>Mastertitelformat bearbeiten</a:t>
            </a:r>
          </a:p>
        </p:txBody>
      </p:sp>
      <p:sp>
        <p:nvSpPr>
          <p:cNvPr id="3" name="Textplatzhalter 2">
            <a:extLst>
              <a:ext uri="{FF2B5EF4-FFF2-40B4-BE49-F238E27FC236}">
                <a16:creationId xmlns:a16="http://schemas.microsoft.com/office/drawing/2014/main" id="{49863EBE-9812-B49E-1497-922AB3616CAE}"/>
              </a:ext>
            </a:extLst>
          </p:cNvPr>
          <p:cNvSpPr>
            <a:spLocks noGrp="1"/>
          </p:cNvSpPr>
          <p:nvPr>
            <p:ph type="body" idx="1"/>
          </p:nvPr>
        </p:nvSpPr>
        <p:spPr>
          <a:xfrm>
            <a:off x="811213" y="2001600"/>
            <a:ext cx="10569575" cy="404042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4" name="Datumsplatzhalter 3">
            <a:extLst>
              <a:ext uri="{FF2B5EF4-FFF2-40B4-BE49-F238E27FC236}">
                <a16:creationId xmlns:a16="http://schemas.microsoft.com/office/drawing/2014/main" id="{09287FEC-0587-4E0C-219E-A8DACE19B2EA}"/>
              </a:ext>
            </a:extLst>
          </p:cNvPr>
          <p:cNvSpPr>
            <a:spLocks noGrp="1"/>
          </p:cNvSpPr>
          <p:nvPr>
            <p:ph type="dt" sz="half" idx="2"/>
          </p:nvPr>
        </p:nvSpPr>
        <p:spPr>
          <a:xfrm>
            <a:off x="1195200" y="6404400"/>
            <a:ext cx="576000" cy="126000"/>
          </a:xfrm>
          <a:prstGeom prst="rect">
            <a:avLst/>
          </a:prstGeom>
        </p:spPr>
        <p:txBody>
          <a:bodyPr vert="horz" lIns="0" tIns="0" rIns="0" bIns="0" rtlCol="0" anchor="t" anchorCtr="0">
            <a:noAutofit/>
          </a:bodyPr>
          <a:lstStyle>
            <a:lvl1pPr algn="l">
              <a:defRPr sz="800" b="0">
                <a:solidFill>
                  <a:schemeClr val="tx1"/>
                </a:solidFill>
              </a:defRPr>
            </a:lvl1pPr>
          </a:lstStyle>
          <a:p>
            <a:fld id="{6333944E-755B-4AAE-A836-2F7EAB2B6474}" type="datetime1">
              <a:rPr lang="de-DE" smtClean="0"/>
              <a:pPr/>
              <a:t>04.06.26</a:t>
            </a:fld>
            <a:endParaRPr lang="de-DE" b="0" dirty="0"/>
          </a:p>
        </p:txBody>
      </p:sp>
      <p:sp>
        <p:nvSpPr>
          <p:cNvPr id="5" name="Fußzeilenplatzhalter 4">
            <a:extLst>
              <a:ext uri="{FF2B5EF4-FFF2-40B4-BE49-F238E27FC236}">
                <a16:creationId xmlns:a16="http://schemas.microsoft.com/office/drawing/2014/main" id="{A00FD74F-C55E-214D-1976-0833DF185C75}"/>
              </a:ext>
            </a:extLst>
          </p:cNvPr>
          <p:cNvSpPr>
            <a:spLocks noGrp="1"/>
          </p:cNvSpPr>
          <p:nvPr>
            <p:ph type="ftr" sz="quarter" idx="3"/>
          </p:nvPr>
        </p:nvSpPr>
        <p:spPr>
          <a:xfrm>
            <a:off x="1800000" y="6404400"/>
            <a:ext cx="9580788" cy="126000"/>
          </a:xfrm>
          <a:prstGeom prst="rect">
            <a:avLst/>
          </a:prstGeom>
        </p:spPr>
        <p:txBody>
          <a:bodyPr vert="horz" lIns="0" tIns="0" rIns="0" bIns="0" rtlCol="0" anchor="t" anchorCtr="0">
            <a:noAutofit/>
          </a:bodyPr>
          <a:lstStyle>
            <a:lvl1pPr algn="l">
              <a:defRPr sz="800" b="0">
                <a:solidFill>
                  <a:schemeClr val="tx1"/>
                </a:solidFill>
              </a:defRPr>
            </a:lvl1pPr>
          </a:lstStyle>
          <a:p>
            <a:r>
              <a:rPr lang="de-DE" dirty="0"/>
              <a:t>Hier steht das Thema</a:t>
            </a:r>
            <a:endParaRPr lang="de-DE" b="0" dirty="0"/>
          </a:p>
        </p:txBody>
      </p:sp>
      <p:sp>
        <p:nvSpPr>
          <p:cNvPr id="6" name="Foliennummernplatzhalter 5">
            <a:extLst>
              <a:ext uri="{FF2B5EF4-FFF2-40B4-BE49-F238E27FC236}">
                <a16:creationId xmlns:a16="http://schemas.microsoft.com/office/drawing/2014/main" id="{08D37A26-7DD5-3E42-0326-171209472C59}"/>
              </a:ext>
            </a:extLst>
          </p:cNvPr>
          <p:cNvSpPr>
            <a:spLocks noGrp="1"/>
          </p:cNvSpPr>
          <p:nvPr>
            <p:ph type="sldNum" sz="quarter" idx="4"/>
          </p:nvPr>
        </p:nvSpPr>
        <p:spPr>
          <a:xfrm>
            <a:off x="810000" y="6404400"/>
            <a:ext cx="360000" cy="126000"/>
          </a:xfrm>
          <a:prstGeom prst="rect">
            <a:avLst/>
          </a:prstGeom>
        </p:spPr>
        <p:txBody>
          <a:bodyPr vert="horz" lIns="0" tIns="0" rIns="0" bIns="0" rtlCol="0" anchor="t" anchorCtr="0">
            <a:noAutofit/>
          </a:bodyPr>
          <a:lstStyle>
            <a:lvl1pPr algn="r">
              <a:defRPr sz="800" b="1">
                <a:solidFill>
                  <a:schemeClr val="tx1"/>
                </a:solidFill>
              </a:defRPr>
            </a:lvl1pPr>
          </a:lstStyle>
          <a:p>
            <a:pPr algn="l"/>
            <a:fld id="{32306F79-3C06-4672-972B-47D8DE2A461D}" type="slidenum">
              <a:rPr lang="de-DE" smtClean="0"/>
              <a:pPr algn="l"/>
              <a:t>‹Nr.›</a:t>
            </a:fld>
            <a:endParaRPr lang="de-DE" dirty="0">
              <a:solidFill>
                <a:schemeClr val="tx1"/>
              </a:solidFill>
            </a:endParaRPr>
          </a:p>
        </p:txBody>
      </p:sp>
      <p:pic>
        <p:nvPicPr>
          <p:cNvPr id="11" name="Grafik 10">
            <a:extLst>
              <a:ext uri="{FF2B5EF4-FFF2-40B4-BE49-F238E27FC236}">
                <a16:creationId xmlns:a16="http://schemas.microsoft.com/office/drawing/2014/main" id="{5C087EAB-31C8-CAB4-F1D6-91EEEA88A386}"/>
              </a:ext>
            </a:extLst>
          </p:cNvPr>
          <p:cNvPicPr>
            <a:picLocks noChangeAspect="1"/>
          </p:cNvPicPr>
          <p:nvPr userDrawn="1"/>
        </p:nvPicPr>
        <p:blipFill>
          <a:blip r:embed="rId22"/>
          <a:stretch>
            <a:fillRect/>
          </a:stretch>
        </p:blipFill>
        <p:spPr>
          <a:xfrm>
            <a:off x="684112" y="1436400"/>
            <a:ext cx="10875600" cy="368021"/>
          </a:xfrm>
          <a:prstGeom prst="rect">
            <a:avLst/>
          </a:prstGeom>
        </p:spPr>
      </p:pic>
      <p:pic>
        <p:nvPicPr>
          <p:cNvPr id="13" name="Grafik 12">
            <a:extLst>
              <a:ext uri="{FF2B5EF4-FFF2-40B4-BE49-F238E27FC236}">
                <a16:creationId xmlns:a16="http://schemas.microsoft.com/office/drawing/2014/main" id="{B1A1AA32-D456-1CB2-E55D-DF38AFA72552}"/>
              </a:ext>
            </a:extLst>
          </p:cNvPr>
          <p:cNvPicPr>
            <a:picLocks noChangeAspect="1"/>
          </p:cNvPicPr>
          <p:nvPr userDrawn="1"/>
        </p:nvPicPr>
        <p:blipFill>
          <a:blip r:embed="rId23"/>
          <a:stretch>
            <a:fillRect/>
          </a:stretch>
        </p:blipFill>
        <p:spPr>
          <a:xfrm>
            <a:off x="9839796" y="662901"/>
            <a:ext cx="1544400" cy="562032"/>
          </a:xfrm>
          <a:prstGeom prst="rect">
            <a:avLst/>
          </a:prstGeom>
        </p:spPr>
      </p:pic>
    </p:spTree>
    <p:extLst>
      <p:ext uri="{BB962C8B-B14F-4D97-AF65-F5344CB8AC3E}">
        <p14:creationId xmlns:p14="http://schemas.microsoft.com/office/powerpoint/2010/main" val="55534404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1" r:id="rId3"/>
    <p:sldLayoutId id="2147483650" r:id="rId4"/>
    <p:sldLayoutId id="2147483662" r:id="rId5"/>
    <p:sldLayoutId id="214748365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54" r:id="rId17"/>
    <p:sldLayoutId id="2147483655" r:id="rId18"/>
    <p:sldLayoutId id="2147483673" r:id="rId19"/>
    <p:sldLayoutId id="2147483674" r:id="rId20"/>
  </p:sldLayoutIdLst>
  <p:hf hdr="0"/>
  <p:txStyles>
    <p:titleStyle>
      <a:lvl1pPr algn="l" defTabSz="914400" rtl="0" eaLnBrk="1" latinLnBrk="0" hangingPunct="1">
        <a:lnSpc>
          <a:spcPct val="105000"/>
        </a:lnSpc>
        <a:spcBef>
          <a:spcPct val="0"/>
        </a:spcBef>
        <a:buNone/>
        <a:defRPr sz="2700" kern="1200" cap="all" baseline="0">
          <a:solidFill>
            <a:schemeClr val="tx1"/>
          </a:solidFill>
          <a:latin typeface="+mj-lt"/>
          <a:ea typeface="+mj-ea"/>
          <a:cs typeface="+mj-cs"/>
        </a:defRPr>
      </a:lvl1pPr>
    </p:titleStyle>
    <p:bodyStyle>
      <a:lvl1pPr marL="0" indent="0" algn="l" defTabSz="914400" rtl="0" eaLnBrk="1" latinLnBrk="0" hangingPunct="1">
        <a:lnSpc>
          <a:spcPct val="104000"/>
        </a:lnSpc>
        <a:spcBef>
          <a:spcPts val="0"/>
        </a:spcBef>
        <a:spcAft>
          <a:spcPts val="1100"/>
        </a:spcAft>
        <a:buFont typeface="Arial" panose="020B0604020202020204" pitchFamily="34" charset="0"/>
        <a:buNone/>
        <a:defRPr sz="1900" b="1" kern="1200">
          <a:solidFill>
            <a:schemeClr val="accent1"/>
          </a:solidFill>
          <a:latin typeface="+mn-lt"/>
          <a:ea typeface="+mn-ea"/>
          <a:cs typeface="+mn-cs"/>
        </a:defRPr>
      </a:lvl1pPr>
      <a:lvl2pPr marL="0" indent="0" algn="l" defTabSz="914400" rtl="0" eaLnBrk="1" latinLnBrk="0" hangingPunct="1">
        <a:lnSpc>
          <a:spcPct val="104000"/>
        </a:lnSpc>
        <a:spcBef>
          <a:spcPts val="0"/>
        </a:spcBef>
        <a:spcAft>
          <a:spcPts val="1100"/>
        </a:spcAft>
        <a:buFont typeface="Arial" panose="020B0604020202020204" pitchFamily="34" charset="0"/>
        <a:buNone/>
        <a:defRPr sz="1900" kern="1200">
          <a:solidFill>
            <a:schemeClr val="tx1"/>
          </a:solidFill>
          <a:latin typeface="+mn-lt"/>
          <a:ea typeface="+mn-ea"/>
          <a:cs typeface="+mn-cs"/>
        </a:defRPr>
      </a:lvl2pPr>
      <a:lvl3pPr marL="216000" indent="-216000" algn="l" defTabSz="914400" rtl="0" eaLnBrk="1" latinLnBrk="0" hangingPunct="1">
        <a:lnSpc>
          <a:spcPct val="104000"/>
        </a:lnSpc>
        <a:spcBef>
          <a:spcPts val="0"/>
        </a:spcBef>
        <a:spcAft>
          <a:spcPts val="1100"/>
        </a:spcAft>
        <a:buFont typeface="Arial" panose="020B0604020202020204" pitchFamily="34" charset="0"/>
        <a:buChar char="•"/>
        <a:defRPr sz="1900" kern="1200">
          <a:solidFill>
            <a:schemeClr val="tx1"/>
          </a:solidFill>
          <a:latin typeface="+mn-lt"/>
          <a:ea typeface="+mn-ea"/>
          <a:cs typeface="+mn-cs"/>
        </a:defRPr>
      </a:lvl3pPr>
      <a:lvl4pPr marL="432000" indent="-216000" algn="l" defTabSz="914400" rtl="0" eaLnBrk="1" latinLnBrk="0" hangingPunct="1">
        <a:lnSpc>
          <a:spcPct val="104000"/>
        </a:lnSpc>
        <a:spcBef>
          <a:spcPts val="0"/>
        </a:spcBef>
        <a:spcAft>
          <a:spcPts val="1100"/>
        </a:spcAft>
        <a:buFont typeface="Arial" panose="020B0604020202020204" pitchFamily="34" charset="0"/>
        <a:buChar char="•"/>
        <a:defRPr sz="1900" kern="1200">
          <a:solidFill>
            <a:schemeClr val="tx1"/>
          </a:solidFill>
          <a:latin typeface="+mn-lt"/>
          <a:ea typeface="+mn-ea"/>
          <a:cs typeface="+mn-cs"/>
        </a:defRPr>
      </a:lvl4pPr>
      <a:lvl5pPr marL="648000" indent="-216000" algn="l" defTabSz="914400" rtl="0" eaLnBrk="1" latinLnBrk="0" hangingPunct="1">
        <a:lnSpc>
          <a:spcPct val="104000"/>
        </a:lnSpc>
        <a:spcBef>
          <a:spcPts val="0"/>
        </a:spcBef>
        <a:spcAft>
          <a:spcPts val="1100"/>
        </a:spcAft>
        <a:buFont typeface="Symbol" panose="05050102010706020507" pitchFamily="18" charset="2"/>
        <a:buChar char="-"/>
        <a:defRPr sz="1900" kern="1200">
          <a:solidFill>
            <a:schemeClr val="tx1"/>
          </a:solidFill>
          <a:latin typeface="+mn-lt"/>
          <a:ea typeface="+mn-ea"/>
          <a:cs typeface="+mn-cs"/>
        </a:defRPr>
      </a:lvl5pPr>
      <a:lvl6pPr marL="0" indent="0" algn="l" defTabSz="914400" rtl="0" eaLnBrk="1" latinLnBrk="0" hangingPunct="1">
        <a:lnSpc>
          <a:spcPct val="104000"/>
        </a:lnSpc>
        <a:spcBef>
          <a:spcPts val="0"/>
        </a:spcBef>
        <a:spcAft>
          <a:spcPts val="1100"/>
        </a:spcAft>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7pPr>
      <a:lvl8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8pPr>
      <a:lvl9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9pPr>
    </p:bodyStyle>
    <p:otherStyle>
      <a:defPPr>
        <a:defRPr lang="de-DE"/>
      </a:defPPr>
      <a:lvl1pPr marL="0" indent="0" algn="l" defTabSz="914400" rtl="0" eaLnBrk="1" latinLnBrk="0" hangingPunct="1">
        <a:lnSpc>
          <a:spcPct val="104000"/>
        </a:lnSpc>
        <a:spcBef>
          <a:spcPts val="0"/>
        </a:spcBef>
        <a:spcAft>
          <a:spcPts val="1100"/>
        </a:spcAft>
        <a:buFont typeface="Arial" panose="020B0604020202020204" pitchFamily="34" charset="0"/>
        <a:buNone/>
        <a:defRPr sz="1400" kern="1200">
          <a:solidFill>
            <a:schemeClr val="tx1"/>
          </a:solidFill>
          <a:latin typeface="+mn-lt"/>
          <a:ea typeface="+mn-ea"/>
          <a:cs typeface="+mn-cs"/>
        </a:defRPr>
      </a:lvl1pPr>
      <a:lvl2pPr marL="216000" indent="-216000" algn="l" defTabSz="914400" rtl="0" eaLnBrk="1" latinLnBrk="0" hangingPunct="1">
        <a:lnSpc>
          <a:spcPct val="104000"/>
        </a:lnSpc>
        <a:spcBef>
          <a:spcPts val="0"/>
        </a:spcBef>
        <a:spcAft>
          <a:spcPts val="1100"/>
        </a:spcAft>
        <a:buFont typeface="Arial" panose="020B0604020202020204" pitchFamily="34" charset="0"/>
        <a:buChar char="•"/>
        <a:defRPr sz="1400" kern="1200">
          <a:solidFill>
            <a:schemeClr val="tx1"/>
          </a:solidFill>
          <a:latin typeface="+mn-lt"/>
          <a:ea typeface="+mn-ea"/>
          <a:cs typeface="+mn-cs"/>
        </a:defRPr>
      </a:lvl2pPr>
      <a:lvl3pPr marL="432000" indent="-216000" algn="l" defTabSz="914400" rtl="0" eaLnBrk="1" latinLnBrk="0" hangingPunct="1">
        <a:lnSpc>
          <a:spcPct val="104000"/>
        </a:lnSpc>
        <a:spcBef>
          <a:spcPts val="0"/>
        </a:spcBef>
        <a:spcAft>
          <a:spcPts val="1100"/>
        </a:spcAft>
        <a:buFont typeface="Arial" panose="020B0604020202020204" pitchFamily="34" charset="0"/>
        <a:buChar char="•"/>
        <a:defRPr sz="1400" kern="1200">
          <a:solidFill>
            <a:schemeClr val="tx1"/>
          </a:solidFill>
          <a:latin typeface="+mn-lt"/>
          <a:ea typeface="+mn-ea"/>
          <a:cs typeface="+mn-cs"/>
        </a:defRPr>
      </a:lvl3pPr>
      <a:lvl4pPr marL="648000" indent="-216000" algn="l" defTabSz="914400" rtl="0" eaLnBrk="1" latinLnBrk="0" hangingPunct="1">
        <a:lnSpc>
          <a:spcPct val="104000"/>
        </a:lnSpc>
        <a:spcBef>
          <a:spcPts val="0"/>
        </a:spcBef>
        <a:spcAft>
          <a:spcPts val="1100"/>
        </a:spcAft>
        <a:buFont typeface="Symbol" panose="05050102010706020507" pitchFamily="18" charset="2"/>
        <a:buChar char="-"/>
        <a:defRPr sz="1400" kern="1200">
          <a:solidFill>
            <a:schemeClr val="tx1"/>
          </a:solidFill>
          <a:latin typeface="+mn-lt"/>
          <a:ea typeface="+mn-ea"/>
          <a:cs typeface="+mn-cs"/>
        </a:defRPr>
      </a:lvl4pPr>
      <a:lvl5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5pPr>
      <a:lvl6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6pPr>
      <a:lvl7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7pPr>
      <a:lvl8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8pPr>
      <a:lvl9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 userDrawn="1">
          <p15:clr>
            <a:srgbClr val="F26B43"/>
          </p15:clr>
        </p15:guide>
        <p15:guide id="2" pos="511" userDrawn="1">
          <p15:clr>
            <a:srgbClr val="F26B43"/>
          </p15:clr>
        </p15:guide>
        <p15:guide id="3" pos="7169" userDrawn="1">
          <p15:clr>
            <a:srgbClr val="F26B43"/>
          </p15:clr>
        </p15:guide>
        <p15:guide id="4" orient="horz" pos="38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39_E8FA6F69.xml"/><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3C_A90C9583.xm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3D_B3678A44.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3E_8DD20333.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mailto:fachzentrumklima@lfulg.sachsen.de" TargetMode="Externa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25_C89BB0C9.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33_1783DF50.xm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1D_F2664BA8.xm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35_39592BDA.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hyperlink" Target="https://themenstadtplan.dresden.de/?permalink=1poUFqeN" TargetMode="Externa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34_28B27030.xm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DFBD2DF-1C84-CACA-CA49-9F46CC3774A3}"/>
              </a:ext>
            </a:extLst>
          </p:cNvPr>
          <p:cNvSpPr>
            <a:spLocks noChangeAspect="1"/>
          </p:cNvSpPr>
          <p:nvPr/>
        </p:nvSpPr>
        <p:spPr>
          <a:xfrm rot="21480030">
            <a:off x="762115" y="4186952"/>
            <a:ext cx="5089710" cy="341787"/>
          </a:xfrm>
          <a:prstGeom prst="rect">
            <a:avLst/>
          </a:prstGeom>
          <a:solidFill>
            <a:schemeClr val="accent4"/>
          </a:solidFill>
          <a:ln w="12700" cap="flat">
            <a:noFill/>
            <a:prstDash val="solid"/>
            <a:miter/>
          </a:ln>
        </p:spPr>
        <p:txBody>
          <a:bodyPr/>
          <a:lstStyle/>
          <a:p>
            <a:endParaRPr lang="de-DE"/>
          </a:p>
        </p:txBody>
      </p:sp>
      <p:sp>
        <p:nvSpPr>
          <p:cNvPr id="2" name="Titel 1">
            <a:extLst>
              <a:ext uri="{FF2B5EF4-FFF2-40B4-BE49-F238E27FC236}">
                <a16:creationId xmlns:a16="http://schemas.microsoft.com/office/drawing/2014/main" id="{C1C9A31A-6482-C972-E82A-008E5D115BBF}"/>
              </a:ext>
            </a:extLst>
          </p:cNvPr>
          <p:cNvSpPr>
            <a:spLocks noGrp="1"/>
          </p:cNvSpPr>
          <p:nvPr>
            <p:ph type="ctrTitle"/>
          </p:nvPr>
        </p:nvSpPr>
        <p:spPr>
          <a:xfrm>
            <a:off x="813600" y="2729276"/>
            <a:ext cx="10567188" cy="1477328"/>
          </a:xfrm>
        </p:spPr>
        <p:txBody>
          <a:bodyPr/>
          <a:lstStyle/>
          <a:p>
            <a:r>
              <a:rPr lang="de-DE" dirty="0"/>
              <a:t>„Sogar der Hauptbahnhof stand unter Wasser!“</a:t>
            </a:r>
            <a:br>
              <a:rPr lang="de-DE" dirty="0"/>
            </a:br>
            <a:endParaRPr lang="de-DE" dirty="0"/>
          </a:p>
        </p:txBody>
      </p:sp>
      <p:sp>
        <p:nvSpPr>
          <p:cNvPr id="3" name="Untertitel 2">
            <a:extLst>
              <a:ext uri="{FF2B5EF4-FFF2-40B4-BE49-F238E27FC236}">
                <a16:creationId xmlns:a16="http://schemas.microsoft.com/office/drawing/2014/main" id="{AA496DDE-31DD-4BE7-EFDA-CD49E4F340EA}"/>
              </a:ext>
            </a:extLst>
          </p:cNvPr>
          <p:cNvSpPr>
            <a:spLocks noGrp="1"/>
          </p:cNvSpPr>
          <p:nvPr>
            <p:ph type="subTitle" idx="1"/>
          </p:nvPr>
        </p:nvSpPr>
        <p:spPr/>
        <p:txBody>
          <a:bodyPr/>
          <a:lstStyle/>
          <a:p>
            <a:r>
              <a:rPr lang="de-DE" dirty="0"/>
              <a:t>Hochwasser und Hochwasserschutz</a:t>
            </a:r>
          </a:p>
        </p:txBody>
      </p:sp>
      <p:pic>
        <p:nvPicPr>
          <p:cNvPr id="4" name="Grafik 3">
            <a:extLst>
              <a:ext uri="{FF2B5EF4-FFF2-40B4-BE49-F238E27FC236}">
                <a16:creationId xmlns:a16="http://schemas.microsoft.com/office/drawing/2014/main" id="{B74B8288-2320-044A-72E0-ADA94170ADCB}"/>
              </a:ext>
            </a:extLst>
          </p:cNvPr>
          <p:cNvPicPr>
            <a:picLocks noChangeAspect="1"/>
          </p:cNvPicPr>
          <p:nvPr/>
        </p:nvPicPr>
        <p:blipFill>
          <a:blip r:embed="rId2"/>
          <a:stretch>
            <a:fillRect/>
          </a:stretch>
        </p:blipFill>
        <p:spPr>
          <a:xfrm>
            <a:off x="4241125" y="5382437"/>
            <a:ext cx="2271091" cy="1010653"/>
          </a:xfrm>
          <a:prstGeom prst="rect">
            <a:avLst/>
          </a:prstGeom>
        </p:spPr>
      </p:pic>
      <p:pic>
        <p:nvPicPr>
          <p:cNvPr id="5" name="Grafik 4">
            <a:extLst>
              <a:ext uri="{FF2B5EF4-FFF2-40B4-BE49-F238E27FC236}">
                <a16:creationId xmlns:a16="http://schemas.microsoft.com/office/drawing/2014/main" id="{57360ADB-0904-BB5E-45CA-708E154D224A}"/>
              </a:ext>
            </a:extLst>
          </p:cNvPr>
          <p:cNvPicPr>
            <a:picLocks noChangeAspect="1"/>
          </p:cNvPicPr>
          <p:nvPr/>
        </p:nvPicPr>
        <p:blipFill>
          <a:blip r:embed="rId3"/>
          <a:stretch>
            <a:fillRect/>
          </a:stretch>
        </p:blipFill>
        <p:spPr>
          <a:xfrm>
            <a:off x="10159787" y="3749907"/>
            <a:ext cx="1336813" cy="2199373"/>
          </a:xfrm>
          <a:prstGeom prst="rect">
            <a:avLst/>
          </a:prstGeom>
        </p:spPr>
      </p:pic>
      <p:pic>
        <p:nvPicPr>
          <p:cNvPr id="6" name="Grafik 5">
            <a:extLst>
              <a:ext uri="{FF2B5EF4-FFF2-40B4-BE49-F238E27FC236}">
                <a16:creationId xmlns:a16="http://schemas.microsoft.com/office/drawing/2014/main" id="{812B1804-5CD8-B7B7-7EDB-7D31FDF68ED9}"/>
              </a:ext>
            </a:extLst>
          </p:cNvPr>
          <p:cNvPicPr>
            <a:picLocks noChangeAspect="1"/>
          </p:cNvPicPr>
          <p:nvPr/>
        </p:nvPicPr>
        <p:blipFill>
          <a:blip r:embed="rId4"/>
          <a:stretch>
            <a:fillRect/>
          </a:stretch>
        </p:blipFill>
        <p:spPr>
          <a:xfrm>
            <a:off x="4589000" y="813874"/>
            <a:ext cx="1267239" cy="1155032"/>
          </a:xfrm>
          <a:prstGeom prst="rect">
            <a:avLst/>
          </a:prstGeom>
        </p:spPr>
      </p:pic>
    </p:spTree>
    <p:extLst>
      <p:ext uri="{BB962C8B-B14F-4D97-AF65-F5344CB8AC3E}">
        <p14:creationId xmlns:p14="http://schemas.microsoft.com/office/powerpoint/2010/main" val="3208547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9FB66-B298-6B67-0C27-EDA02C3625A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0E5ECDA5-69AA-AC04-269A-8FA1D6350A6D}"/>
              </a:ext>
            </a:extLst>
          </p:cNvPr>
          <p:cNvSpPr>
            <a:spLocks noGrp="1"/>
          </p:cNvSpPr>
          <p:nvPr>
            <p:ph type="title"/>
          </p:nvPr>
        </p:nvSpPr>
        <p:spPr/>
        <p:txBody>
          <a:bodyPr/>
          <a:lstStyle/>
          <a:p>
            <a:r>
              <a:rPr lang="de-DE" dirty="0"/>
              <a:t>Überschwemmungsgebiete </a:t>
            </a:r>
            <a:br>
              <a:rPr lang="de-DE" dirty="0"/>
            </a:br>
            <a:r>
              <a:rPr lang="de-DE" dirty="0"/>
              <a:t>3D-Karte</a:t>
            </a:r>
          </a:p>
        </p:txBody>
      </p:sp>
      <p:sp>
        <p:nvSpPr>
          <p:cNvPr id="4" name="Datumsplatzhalter 3">
            <a:extLst>
              <a:ext uri="{FF2B5EF4-FFF2-40B4-BE49-F238E27FC236}">
                <a16:creationId xmlns:a16="http://schemas.microsoft.com/office/drawing/2014/main" id="{227A4AC4-750E-2B07-F7FA-43DEED500101}"/>
              </a:ext>
            </a:extLst>
          </p:cNvPr>
          <p:cNvSpPr>
            <a:spLocks noGrp="1"/>
          </p:cNvSpPr>
          <p:nvPr>
            <p:ph type="dt" sz="half" idx="15"/>
          </p:nvPr>
        </p:nvSpPr>
        <p:spPr/>
        <p:txBody>
          <a:bodyPr/>
          <a:lstStyle/>
          <a:p>
            <a:fld id="{6333944E-755B-4AAE-A836-2F7EAB2B6474}" type="datetime1">
              <a:rPr lang="de-DE" smtClean="0"/>
              <a:pPr/>
              <a:t>04.06.26</a:t>
            </a:fld>
            <a:endParaRPr lang="de-DE" dirty="0">
              <a:solidFill>
                <a:schemeClr val="tx1"/>
              </a:solidFill>
            </a:endParaRPr>
          </a:p>
        </p:txBody>
      </p:sp>
      <p:sp>
        <p:nvSpPr>
          <p:cNvPr id="5" name="Fußzeilenplatzhalter 4">
            <a:extLst>
              <a:ext uri="{FF2B5EF4-FFF2-40B4-BE49-F238E27FC236}">
                <a16:creationId xmlns:a16="http://schemas.microsoft.com/office/drawing/2014/main" id="{68D75964-0D53-3979-C2A9-DEF27953A953}"/>
              </a:ext>
            </a:extLst>
          </p:cNvPr>
          <p:cNvSpPr>
            <a:spLocks noGrp="1"/>
          </p:cNvSpPr>
          <p:nvPr>
            <p:ph type="ftr" sz="quarter" idx="16"/>
          </p:nvPr>
        </p:nvSpPr>
        <p:spPr/>
        <p:txBody>
          <a:bodyPr/>
          <a:lstStyle/>
          <a:p>
            <a:r>
              <a:rPr lang="de-DE" dirty="0"/>
              <a:t>Hochwasser und Hochwasserschutz in Sachsen</a:t>
            </a:r>
          </a:p>
        </p:txBody>
      </p:sp>
      <p:sp>
        <p:nvSpPr>
          <p:cNvPr id="6" name="Foliennummernplatzhalter 5">
            <a:extLst>
              <a:ext uri="{FF2B5EF4-FFF2-40B4-BE49-F238E27FC236}">
                <a16:creationId xmlns:a16="http://schemas.microsoft.com/office/drawing/2014/main" id="{187DF484-2AB9-A26B-FDD1-44DFEA84778A}"/>
              </a:ext>
            </a:extLst>
          </p:cNvPr>
          <p:cNvSpPr>
            <a:spLocks noGrp="1"/>
          </p:cNvSpPr>
          <p:nvPr>
            <p:ph type="sldNum" sz="quarter" idx="17"/>
          </p:nvPr>
        </p:nvSpPr>
        <p:spPr/>
        <p:txBody>
          <a:bodyPr/>
          <a:lstStyle/>
          <a:p>
            <a:pPr algn="l"/>
            <a:fld id="{32306F79-3C06-4672-972B-47D8DE2A461D}" type="slidenum">
              <a:rPr lang="de-DE" smtClean="0"/>
              <a:pPr algn="l"/>
              <a:t>10</a:t>
            </a:fld>
            <a:endParaRPr lang="de-DE" dirty="0">
              <a:solidFill>
                <a:schemeClr val="tx1"/>
              </a:solidFill>
            </a:endParaRPr>
          </a:p>
        </p:txBody>
      </p:sp>
      <p:sp>
        <p:nvSpPr>
          <p:cNvPr id="14" name="Textfeld 13">
            <a:extLst>
              <a:ext uri="{FF2B5EF4-FFF2-40B4-BE49-F238E27FC236}">
                <a16:creationId xmlns:a16="http://schemas.microsoft.com/office/drawing/2014/main" id="{C3D81417-96F5-EDFD-0705-DA0042D3B28D}"/>
              </a:ext>
            </a:extLst>
          </p:cNvPr>
          <p:cNvSpPr txBox="1"/>
          <p:nvPr/>
        </p:nvSpPr>
        <p:spPr>
          <a:xfrm>
            <a:off x="9984432" y="3248007"/>
            <a:ext cx="1957267" cy="587597"/>
          </a:xfrm>
          <a:prstGeom prst="rect">
            <a:avLst/>
          </a:prstGeom>
          <a:noFill/>
        </p:spPr>
        <p:txBody>
          <a:bodyPr wrap="none" lIns="0" tIns="0" rIns="0" bIns="0" rtlCol="0">
            <a:spAutoFit/>
          </a:bodyPr>
          <a:lstStyle/>
          <a:p>
            <a:pPr algn="l">
              <a:spcAft>
                <a:spcPts val="0"/>
              </a:spcAft>
            </a:pPr>
            <a:r>
              <a:rPr lang="de-DE" b="0" dirty="0">
                <a:solidFill>
                  <a:schemeClr val="tx1"/>
                </a:solidFill>
              </a:rPr>
              <a:t>Themenstadtplan </a:t>
            </a:r>
          </a:p>
          <a:p>
            <a:pPr algn="l">
              <a:spcAft>
                <a:spcPts val="0"/>
              </a:spcAft>
            </a:pPr>
            <a:r>
              <a:rPr lang="de-DE" b="0" dirty="0">
                <a:solidFill>
                  <a:schemeClr val="tx1"/>
                </a:solidFill>
              </a:rPr>
              <a:t>Dresden</a:t>
            </a:r>
          </a:p>
        </p:txBody>
      </p:sp>
      <p:pic>
        <p:nvPicPr>
          <p:cNvPr id="9" name="Picture 1">
            <a:extLst>
              <a:ext uri="{FF2B5EF4-FFF2-40B4-BE49-F238E27FC236}">
                <a16:creationId xmlns:a16="http://schemas.microsoft.com/office/drawing/2014/main" id="{FBA337DB-7E86-C080-1B1A-41FCC12BB493}"/>
              </a:ext>
            </a:extLst>
          </p:cNvPr>
          <p:cNvPicPr>
            <a:picLocks noChangeAspect="1"/>
          </p:cNvPicPr>
          <p:nvPr/>
        </p:nvPicPr>
        <p:blipFill>
          <a:blip r:embed="rId3"/>
          <a:stretch>
            <a:fillRect/>
          </a:stretch>
        </p:blipFill>
        <p:spPr>
          <a:xfrm>
            <a:off x="9939458" y="1700213"/>
            <a:ext cx="1557142" cy="1557142"/>
          </a:xfrm>
          <a:prstGeom prst="rect">
            <a:avLst/>
          </a:prstGeom>
        </p:spPr>
      </p:pic>
      <p:pic>
        <p:nvPicPr>
          <p:cNvPr id="13" name="Grafik 12">
            <a:extLst>
              <a:ext uri="{FF2B5EF4-FFF2-40B4-BE49-F238E27FC236}">
                <a16:creationId xmlns:a16="http://schemas.microsoft.com/office/drawing/2014/main" id="{E455CCA9-DD41-6F36-CC39-D6C2EC565361}"/>
              </a:ext>
            </a:extLst>
          </p:cNvPr>
          <p:cNvPicPr>
            <a:picLocks noChangeAspect="1"/>
          </p:cNvPicPr>
          <p:nvPr/>
        </p:nvPicPr>
        <p:blipFill>
          <a:blip r:embed="rId4"/>
          <a:srcRect t="-141" b="6255"/>
          <a:stretch/>
        </p:blipFill>
        <p:spPr>
          <a:xfrm>
            <a:off x="809624" y="1661263"/>
            <a:ext cx="8454728" cy="4374342"/>
          </a:xfrm>
          <a:prstGeom prst="rect">
            <a:avLst/>
          </a:prstGeom>
        </p:spPr>
      </p:pic>
      <p:sp>
        <p:nvSpPr>
          <p:cNvPr id="15" name="Textfeld 14">
            <a:extLst>
              <a:ext uri="{FF2B5EF4-FFF2-40B4-BE49-F238E27FC236}">
                <a16:creationId xmlns:a16="http://schemas.microsoft.com/office/drawing/2014/main" id="{CD6489CB-1A36-C109-1378-8A734BBB5866}"/>
              </a:ext>
            </a:extLst>
          </p:cNvPr>
          <p:cNvSpPr txBox="1"/>
          <p:nvPr/>
        </p:nvSpPr>
        <p:spPr>
          <a:xfrm>
            <a:off x="809624" y="6081350"/>
            <a:ext cx="10571164" cy="149208"/>
          </a:xfrm>
          <a:prstGeom prst="rect">
            <a:avLst/>
          </a:prstGeom>
          <a:noFill/>
        </p:spPr>
        <p:txBody>
          <a:bodyPr wrap="square" lIns="0" tIns="0" rIns="0" bIns="0" rtlCol="0">
            <a:spAutoFit/>
          </a:bodyPr>
          <a:lstStyle/>
          <a:p>
            <a:pPr>
              <a:spcAft>
                <a:spcPts val="0"/>
              </a:spcAft>
            </a:pPr>
            <a:r>
              <a:rPr lang="de-DE" sz="1000" b="0" i="1" dirty="0">
                <a:solidFill>
                  <a:schemeClr val="tx1"/>
                </a:solidFill>
              </a:rPr>
              <a:t>Bildquelle: Landeshauptstadt Dresden: Dresden 3D - Hochwasser. URL: </a:t>
            </a:r>
            <a:r>
              <a:rPr lang="en-GB" sz="1000" b="0" i="1" u="none" strike="noStrike" cap="none" dirty="0">
                <a:solidFill>
                  <a:srgbClr val="000000"/>
                </a:solidFill>
                <a:effectLst/>
                <a:latin typeface="Arial"/>
                <a:ea typeface="Arial"/>
                <a:cs typeface="Arial"/>
                <a:sym typeface="Arial"/>
              </a:rPr>
              <a:t>https://experience.arcgis.com/experience/6624e89dcec84c0198cd63a9c06a11b5,</a:t>
            </a:r>
            <a:r>
              <a:rPr lang="de-DE" sz="1000" b="0" i="1" dirty="0">
                <a:solidFill>
                  <a:schemeClr val="tx1"/>
                </a:solidFill>
              </a:rPr>
              <a:t> letzter Zugriff am 27.5.2026</a:t>
            </a:r>
          </a:p>
        </p:txBody>
      </p:sp>
    </p:spTree>
    <p:extLst>
      <p:ext uri="{BB962C8B-B14F-4D97-AF65-F5344CB8AC3E}">
        <p14:creationId xmlns:p14="http://schemas.microsoft.com/office/powerpoint/2010/main" val="2915082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5374B-D699-8AD4-2EA7-C193A841ED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6404535-B2ED-8E7D-C362-B95637CFE13C}"/>
              </a:ext>
            </a:extLst>
          </p:cNvPr>
          <p:cNvSpPr>
            <a:spLocks noGrp="1"/>
          </p:cNvSpPr>
          <p:nvPr>
            <p:ph type="title"/>
          </p:nvPr>
        </p:nvSpPr>
        <p:spPr/>
        <p:txBody>
          <a:bodyPr/>
          <a:lstStyle/>
          <a:p>
            <a:r>
              <a:rPr lang="de-DE" dirty="0"/>
              <a:t>Hochwasser in Dresden </a:t>
            </a:r>
          </a:p>
        </p:txBody>
      </p:sp>
      <p:sp>
        <p:nvSpPr>
          <p:cNvPr id="3" name="Inhaltsplatzhalter 2">
            <a:extLst>
              <a:ext uri="{FF2B5EF4-FFF2-40B4-BE49-F238E27FC236}">
                <a16:creationId xmlns:a16="http://schemas.microsoft.com/office/drawing/2014/main" id="{EB9551C6-CEEA-DA8F-4287-FA86548877EE}"/>
              </a:ext>
            </a:extLst>
          </p:cNvPr>
          <p:cNvSpPr>
            <a:spLocks noGrp="1"/>
          </p:cNvSpPr>
          <p:nvPr>
            <p:ph idx="1"/>
          </p:nvPr>
        </p:nvSpPr>
        <p:spPr/>
        <p:txBody>
          <a:bodyPr/>
          <a:lstStyle/>
          <a:p>
            <a:pPr algn="just"/>
            <a:r>
              <a:rPr lang="de-DE" sz="1800" b="0" dirty="0">
                <a:solidFill>
                  <a:schemeClr val="tx1"/>
                </a:solidFill>
                <a:ea typeface="Open Sans"/>
                <a:cs typeface="Open Sans"/>
              </a:rPr>
              <a:t>Versetzt euch in die Lage der Betroffenen. </a:t>
            </a:r>
          </a:p>
          <a:p>
            <a:pPr marL="285750" indent="-285750" algn="just">
              <a:buFont typeface="Symbol" pitchFamily="2" charset="2"/>
              <a:buChar char="-"/>
            </a:pPr>
            <a:r>
              <a:rPr lang="de-DE" sz="1800" b="0" dirty="0">
                <a:solidFill>
                  <a:schemeClr val="tx1"/>
                </a:solidFill>
                <a:ea typeface="Open Sans"/>
                <a:cs typeface="Open Sans"/>
              </a:rPr>
              <a:t>Wie würde es euch damit gehen, wenn euer Zuhause oder eure Familie vom Hochwasser betroffen wäre? </a:t>
            </a:r>
          </a:p>
          <a:p>
            <a:pPr marL="285750" indent="-285750" algn="just">
              <a:buFont typeface="Symbol" pitchFamily="2" charset="2"/>
              <a:buChar char="-"/>
            </a:pPr>
            <a:r>
              <a:rPr lang="de-DE" sz="1800" b="0" dirty="0">
                <a:solidFill>
                  <a:schemeClr val="tx1"/>
                </a:solidFill>
                <a:ea typeface="Open Sans"/>
                <a:cs typeface="Open Sans"/>
              </a:rPr>
              <a:t>Inwiefern spielt das Thema Hochwasserschutz für euch eine Rolle im Alltag und in der Zukunft?</a:t>
            </a:r>
          </a:p>
          <a:p>
            <a:endParaRPr lang="de-DE" dirty="0"/>
          </a:p>
        </p:txBody>
      </p:sp>
      <p:sp>
        <p:nvSpPr>
          <p:cNvPr id="4" name="Datumsplatzhalter 3">
            <a:extLst>
              <a:ext uri="{FF2B5EF4-FFF2-40B4-BE49-F238E27FC236}">
                <a16:creationId xmlns:a16="http://schemas.microsoft.com/office/drawing/2014/main" id="{00085D30-BCE6-C527-C32A-5E8CA99BBD20}"/>
              </a:ext>
            </a:extLst>
          </p:cNvPr>
          <p:cNvSpPr>
            <a:spLocks noGrp="1"/>
          </p:cNvSpPr>
          <p:nvPr>
            <p:ph type="dt" sz="half" idx="10"/>
          </p:nvPr>
        </p:nvSpPr>
        <p:spPr/>
        <p:txBody>
          <a:bodyPr/>
          <a:lstStyle/>
          <a:p>
            <a:fld id="{6333944E-755B-4AAE-A836-2F7EAB2B6474}" type="datetime1">
              <a:rPr lang="de-DE" smtClean="0"/>
              <a:pPr/>
              <a:t>04.06.26</a:t>
            </a:fld>
            <a:endParaRPr lang="de-DE" dirty="0">
              <a:solidFill>
                <a:schemeClr val="tx1"/>
              </a:solidFill>
            </a:endParaRPr>
          </a:p>
        </p:txBody>
      </p:sp>
      <p:sp>
        <p:nvSpPr>
          <p:cNvPr id="5" name="Fußzeilenplatzhalter 4">
            <a:extLst>
              <a:ext uri="{FF2B5EF4-FFF2-40B4-BE49-F238E27FC236}">
                <a16:creationId xmlns:a16="http://schemas.microsoft.com/office/drawing/2014/main" id="{3EA37E9D-FE31-0019-C9FD-B5DE10280CF0}"/>
              </a:ext>
            </a:extLst>
          </p:cNvPr>
          <p:cNvSpPr>
            <a:spLocks noGrp="1"/>
          </p:cNvSpPr>
          <p:nvPr>
            <p:ph type="ftr" sz="quarter" idx="11"/>
          </p:nvPr>
        </p:nvSpPr>
        <p:spPr/>
        <p:txBody>
          <a:bodyPr/>
          <a:lstStyle/>
          <a:p>
            <a:r>
              <a:rPr lang="de-DE" dirty="0"/>
              <a:t>Hochwasser und Hochwasserschutzmaßnahmen in Sachsen </a:t>
            </a:r>
          </a:p>
        </p:txBody>
      </p:sp>
      <p:sp>
        <p:nvSpPr>
          <p:cNvPr id="6" name="Foliennummernplatzhalter 5">
            <a:extLst>
              <a:ext uri="{FF2B5EF4-FFF2-40B4-BE49-F238E27FC236}">
                <a16:creationId xmlns:a16="http://schemas.microsoft.com/office/drawing/2014/main" id="{616D39AB-0E68-5A0D-75A0-F54726BCF2EF}"/>
              </a:ext>
            </a:extLst>
          </p:cNvPr>
          <p:cNvSpPr>
            <a:spLocks noGrp="1"/>
          </p:cNvSpPr>
          <p:nvPr>
            <p:ph type="sldNum" sz="quarter" idx="12"/>
          </p:nvPr>
        </p:nvSpPr>
        <p:spPr/>
        <p:txBody>
          <a:bodyPr/>
          <a:lstStyle/>
          <a:p>
            <a:pPr algn="l"/>
            <a:fld id="{32306F79-3C06-4672-972B-47D8DE2A461D}" type="slidenum">
              <a:rPr lang="de-DE" smtClean="0"/>
              <a:pPr algn="l"/>
              <a:t>11</a:t>
            </a:fld>
            <a:endParaRPr lang="de-DE" dirty="0">
              <a:solidFill>
                <a:schemeClr val="tx1"/>
              </a:solidFill>
            </a:endParaRPr>
          </a:p>
        </p:txBody>
      </p:sp>
      <p:pic>
        <p:nvPicPr>
          <p:cNvPr id="8" name="Grafik 7" descr="Ein Bild, das Clipart, Farbigkeit, Grafiken, Kreativität enthält.&#10;&#10;KI-generierte Inhalte können fehlerhaft sein.">
            <a:extLst>
              <a:ext uri="{FF2B5EF4-FFF2-40B4-BE49-F238E27FC236}">
                <a16:creationId xmlns:a16="http://schemas.microsoft.com/office/drawing/2014/main" id="{A9132D7B-701D-F053-86FF-95C11188DA3F}"/>
              </a:ext>
            </a:extLst>
          </p:cNvPr>
          <p:cNvPicPr>
            <a:picLocks noChangeAspect="1"/>
          </p:cNvPicPr>
          <p:nvPr/>
        </p:nvPicPr>
        <p:blipFill>
          <a:blip r:embed="rId3">
            <a:extLst>
              <a:ext uri="{28A0092B-C50C-407E-A947-70E740481C1C}">
                <a14:useLocalDpi xmlns:a14="http://schemas.microsoft.com/office/drawing/2010/main" val="0"/>
              </a:ext>
            </a:extLst>
          </a:blip>
          <a:srcRect l="43250"/>
          <a:stretch>
            <a:fillRect/>
          </a:stretch>
        </p:blipFill>
        <p:spPr>
          <a:xfrm>
            <a:off x="10775379" y="1689758"/>
            <a:ext cx="482546" cy="587114"/>
          </a:xfrm>
          <a:prstGeom prst="rect">
            <a:avLst/>
          </a:prstGeom>
        </p:spPr>
      </p:pic>
    </p:spTree>
    <p:extLst>
      <p:ext uri="{BB962C8B-B14F-4D97-AF65-F5344CB8AC3E}">
        <p14:creationId xmlns:p14="http://schemas.microsoft.com/office/powerpoint/2010/main" val="708507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F7FEA-0F9E-8CE1-6603-A14EBF0B2C6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0922989-A303-09BC-AEA0-F21BB96333F4}"/>
              </a:ext>
            </a:extLst>
          </p:cNvPr>
          <p:cNvSpPr>
            <a:spLocks noGrp="1"/>
          </p:cNvSpPr>
          <p:nvPr>
            <p:ph type="title"/>
          </p:nvPr>
        </p:nvSpPr>
        <p:spPr/>
        <p:txBody>
          <a:bodyPr/>
          <a:lstStyle/>
          <a:p>
            <a:r>
              <a:rPr lang="de-DE" dirty="0"/>
              <a:t>Hochwasserschutzmaßnahmen</a:t>
            </a:r>
          </a:p>
        </p:txBody>
      </p:sp>
      <p:sp>
        <p:nvSpPr>
          <p:cNvPr id="4" name="Datumsplatzhalter 3">
            <a:extLst>
              <a:ext uri="{FF2B5EF4-FFF2-40B4-BE49-F238E27FC236}">
                <a16:creationId xmlns:a16="http://schemas.microsoft.com/office/drawing/2014/main" id="{F66A378B-E8F2-15E6-CCBA-64F5633B48F1}"/>
              </a:ext>
            </a:extLst>
          </p:cNvPr>
          <p:cNvSpPr>
            <a:spLocks noGrp="1"/>
          </p:cNvSpPr>
          <p:nvPr>
            <p:ph type="dt" sz="half" idx="15"/>
          </p:nvPr>
        </p:nvSpPr>
        <p:spPr/>
        <p:txBody>
          <a:bodyPr/>
          <a:lstStyle/>
          <a:p>
            <a:fld id="{6333944E-755B-4AAE-A836-2F7EAB2B6474}" type="datetime1">
              <a:rPr lang="de-DE" smtClean="0"/>
              <a:pPr/>
              <a:t>04.06.26</a:t>
            </a:fld>
            <a:endParaRPr lang="de-DE" dirty="0">
              <a:solidFill>
                <a:schemeClr val="tx1"/>
              </a:solidFill>
            </a:endParaRPr>
          </a:p>
        </p:txBody>
      </p:sp>
      <p:sp>
        <p:nvSpPr>
          <p:cNvPr id="5" name="Fußzeilenplatzhalter 4">
            <a:extLst>
              <a:ext uri="{FF2B5EF4-FFF2-40B4-BE49-F238E27FC236}">
                <a16:creationId xmlns:a16="http://schemas.microsoft.com/office/drawing/2014/main" id="{373A95DE-078B-E6D6-D8D0-54387531F908}"/>
              </a:ext>
            </a:extLst>
          </p:cNvPr>
          <p:cNvSpPr>
            <a:spLocks noGrp="1"/>
          </p:cNvSpPr>
          <p:nvPr>
            <p:ph type="ftr" sz="quarter" idx="16"/>
          </p:nvPr>
        </p:nvSpPr>
        <p:spPr/>
        <p:txBody>
          <a:bodyPr/>
          <a:lstStyle/>
          <a:p>
            <a:r>
              <a:rPr lang="de-DE" dirty="0"/>
              <a:t>Hochwasser und Hochwasserschutz in Sachsen</a:t>
            </a:r>
          </a:p>
        </p:txBody>
      </p:sp>
      <p:sp>
        <p:nvSpPr>
          <p:cNvPr id="6" name="Foliennummernplatzhalter 5">
            <a:extLst>
              <a:ext uri="{FF2B5EF4-FFF2-40B4-BE49-F238E27FC236}">
                <a16:creationId xmlns:a16="http://schemas.microsoft.com/office/drawing/2014/main" id="{497C4BF8-545E-24E5-6EF9-C1C4E103A6CE}"/>
              </a:ext>
            </a:extLst>
          </p:cNvPr>
          <p:cNvSpPr>
            <a:spLocks noGrp="1"/>
          </p:cNvSpPr>
          <p:nvPr>
            <p:ph type="sldNum" sz="quarter" idx="17"/>
          </p:nvPr>
        </p:nvSpPr>
        <p:spPr/>
        <p:txBody>
          <a:bodyPr/>
          <a:lstStyle/>
          <a:p>
            <a:pPr algn="l"/>
            <a:fld id="{32306F79-3C06-4672-972B-47D8DE2A461D}" type="slidenum">
              <a:rPr lang="de-DE" smtClean="0"/>
              <a:pPr algn="l"/>
              <a:t>12</a:t>
            </a:fld>
            <a:endParaRPr lang="de-DE" dirty="0">
              <a:solidFill>
                <a:schemeClr val="tx1"/>
              </a:solidFill>
            </a:endParaRPr>
          </a:p>
        </p:txBody>
      </p:sp>
      <p:sp>
        <p:nvSpPr>
          <p:cNvPr id="14" name="Textfeld 13">
            <a:extLst>
              <a:ext uri="{FF2B5EF4-FFF2-40B4-BE49-F238E27FC236}">
                <a16:creationId xmlns:a16="http://schemas.microsoft.com/office/drawing/2014/main" id="{5615850E-314C-8803-747C-BC9ECE414720}"/>
              </a:ext>
            </a:extLst>
          </p:cNvPr>
          <p:cNvSpPr txBox="1"/>
          <p:nvPr/>
        </p:nvSpPr>
        <p:spPr>
          <a:xfrm>
            <a:off x="9984432" y="3248007"/>
            <a:ext cx="1957267" cy="587597"/>
          </a:xfrm>
          <a:prstGeom prst="rect">
            <a:avLst/>
          </a:prstGeom>
          <a:noFill/>
        </p:spPr>
        <p:txBody>
          <a:bodyPr wrap="none" lIns="0" tIns="0" rIns="0" bIns="0" rtlCol="0">
            <a:spAutoFit/>
          </a:bodyPr>
          <a:lstStyle/>
          <a:p>
            <a:pPr algn="l">
              <a:spcAft>
                <a:spcPts val="0"/>
              </a:spcAft>
            </a:pPr>
            <a:r>
              <a:rPr lang="de-DE" b="0" dirty="0">
                <a:solidFill>
                  <a:schemeClr val="tx1"/>
                </a:solidFill>
              </a:rPr>
              <a:t>Themenstadtplan </a:t>
            </a:r>
          </a:p>
          <a:p>
            <a:pPr algn="l">
              <a:spcAft>
                <a:spcPts val="0"/>
              </a:spcAft>
            </a:pPr>
            <a:r>
              <a:rPr lang="de-DE" b="0" dirty="0">
                <a:solidFill>
                  <a:schemeClr val="tx1"/>
                </a:solidFill>
              </a:rPr>
              <a:t>Dresden</a:t>
            </a:r>
          </a:p>
        </p:txBody>
      </p:sp>
      <p:pic>
        <p:nvPicPr>
          <p:cNvPr id="2" name="Picture 10">
            <a:extLst>
              <a:ext uri="{FF2B5EF4-FFF2-40B4-BE49-F238E27FC236}">
                <a16:creationId xmlns:a16="http://schemas.microsoft.com/office/drawing/2014/main" id="{F165074B-FB29-5405-FC28-C0E3EBBC381D}"/>
              </a:ext>
            </a:extLst>
          </p:cNvPr>
          <p:cNvPicPr>
            <a:picLocks noChangeAspect="1"/>
          </p:cNvPicPr>
          <p:nvPr/>
        </p:nvPicPr>
        <p:blipFill>
          <a:blip r:embed="rId3"/>
          <a:stretch>
            <a:fillRect/>
          </a:stretch>
        </p:blipFill>
        <p:spPr>
          <a:xfrm>
            <a:off x="9911230" y="1783706"/>
            <a:ext cx="1297338" cy="1297338"/>
          </a:xfrm>
          <a:prstGeom prst="rect">
            <a:avLst/>
          </a:prstGeom>
        </p:spPr>
      </p:pic>
      <p:sp>
        <p:nvSpPr>
          <p:cNvPr id="8" name="Bildplatzhalter 7">
            <a:extLst>
              <a:ext uri="{FF2B5EF4-FFF2-40B4-BE49-F238E27FC236}">
                <a16:creationId xmlns:a16="http://schemas.microsoft.com/office/drawing/2014/main" id="{B53234D3-CBA8-5D4E-73FF-DB8F155BA38D}"/>
              </a:ext>
            </a:extLst>
          </p:cNvPr>
          <p:cNvSpPr>
            <a:spLocks noGrp="1"/>
          </p:cNvSpPr>
          <p:nvPr>
            <p:ph type="pic" sz="quarter" idx="14"/>
          </p:nvPr>
        </p:nvSpPr>
        <p:spPr/>
        <p:txBody>
          <a:bodyPr/>
          <a:lstStyle/>
          <a:p>
            <a:endParaRPr lang="de-DE"/>
          </a:p>
        </p:txBody>
      </p:sp>
      <p:pic>
        <p:nvPicPr>
          <p:cNvPr id="11" name="Grafik 10">
            <a:extLst>
              <a:ext uri="{FF2B5EF4-FFF2-40B4-BE49-F238E27FC236}">
                <a16:creationId xmlns:a16="http://schemas.microsoft.com/office/drawing/2014/main" id="{F359B428-CB92-36F4-1A69-78200FC1F33D}"/>
              </a:ext>
            </a:extLst>
          </p:cNvPr>
          <p:cNvPicPr>
            <a:picLocks noChangeAspect="1"/>
          </p:cNvPicPr>
          <p:nvPr/>
        </p:nvPicPr>
        <p:blipFill>
          <a:blip r:embed="rId4"/>
          <a:stretch>
            <a:fillRect/>
          </a:stretch>
        </p:blipFill>
        <p:spPr>
          <a:xfrm>
            <a:off x="682275" y="1733730"/>
            <a:ext cx="8222037" cy="4319611"/>
          </a:xfrm>
          <a:prstGeom prst="rect">
            <a:avLst/>
          </a:prstGeom>
        </p:spPr>
      </p:pic>
      <p:sp>
        <p:nvSpPr>
          <p:cNvPr id="15" name="Textfeld 14">
            <a:extLst>
              <a:ext uri="{FF2B5EF4-FFF2-40B4-BE49-F238E27FC236}">
                <a16:creationId xmlns:a16="http://schemas.microsoft.com/office/drawing/2014/main" id="{94C2B139-6FDC-5997-1967-C205DE4C0C05}"/>
              </a:ext>
            </a:extLst>
          </p:cNvPr>
          <p:cNvSpPr txBox="1"/>
          <p:nvPr/>
        </p:nvSpPr>
        <p:spPr>
          <a:xfrm>
            <a:off x="682275" y="6109486"/>
            <a:ext cx="8599488" cy="149208"/>
          </a:xfrm>
          <a:prstGeom prst="rect">
            <a:avLst/>
          </a:prstGeom>
          <a:noFill/>
        </p:spPr>
        <p:txBody>
          <a:bodyPr wrap="square" lIns="0" tIns="0" rIns="0" bIns="0" rtlCol="0">
            <a:spAutoFit/>
          </a:bodyPr>
          <a:lstStyle/>
          <a:p>
            <a:pPr>
              <a:spcAft>
                <a:spcPts val="0"/>
              </a:spcAft>
            </a:pPr>
            <a:r>
              <a:rPr lang="de-DE" sz="1000" b="0" i="1" dirty="0">
                <a:solidFill>
                  <a:schemeClr val="tx1"/>
                </a:solidFill>
              </a:rPr>
              <a:t>Bildquelle: Landeshauptstadt Dresden: Themenstadtplan. URL: </a:t>
            </a:r>
            <a:r>
              <a:rPr lang="en-GB" sz="1000" b="0" i="1" u="none" strike="noStrike" cap="none" dirty="0">
                <a:solidFill>
                  <a:srgbClr val="000000"/>
                </a:solidFill>
                <a:effectLst/>
                <a:latin typeface="Arial"/>
                <a:ea typeface="Arial"/>
                <a:cs typeface="Arial"/>
                <a:sym typeface="Arial"/>
              </a:rPr>
              <a:t>https://themenstadtplan.dresden.de/?permalink=1YSAxIBb,</a:t>
            </a:r>
            <a:r>
              <a:rPr lang="de-DE" sz="1000" b="0" i="1" dirty="0">
                <a:solidFill>
                  <a:schemeClr val="tx1"/>
                </a:solidFill>
              </a:rPr>
              <a:t> letzter Zugriff am 27.5.2026</a:t>
            </a:r>
          </a:p>
        </p:txBody>
      </p:sp>
    </p:spTree>
    <p:extLst>
      <p:ext uri="{BB962C8B-B14F-4D97-AF65-F5344CB8AC3E}">
        <p14:creationId xmlns:p14="http://schemas.microsoft.com/office/powerpoint/2010/main" val="3609087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C4E41-80CE-B343-B725-75BF524D303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A366496-7B3E-09DF-BA7C-F53D07963A14}"/>
              </a:ext>
            </a:extLst>
          </p:cNvPr>
          <p:cNvSpPr>
            <a:spLocks noGrp="1"/>
          </p:cNvSpPr>
          <p:nvPr>
            <p:ph type="title"/>
          </p:nvPr>
        </p:nvSpPr>
        <p:spPr/>
        <p:txBody>
          <a:bodyPr/>
          <a:lstStyle/>
          <a:p>
            <a:r>
              <a:rPr lang="de-DE" dirty="0"/>
              <a:t>Hochwasserschutzmaßnahmen </a:t>
            </a:r>
          </a:p>
        </p:txBody>
      </p:sp>
      <p:sp>
        <p:nvSpPr>
          <p:cNvPr id="5" name="Datumsplatzhalter 4">
            <a:extLst>
              <a:ext uri="{FF2B5EF4-FFF2-40B4-BE49-F238E27FC236}">
                <a16:creationId xmlns:a16="http://schemas.microsoft.com/office/drawing/2014/main" id="{7D3893A9-F648-D732-99F7-FA465B9778F5}"/>
              </a:ext>
            </a:extLst>
          </p:cNvPr>
          <p:cNvSpPr>
            <a:spLocks noGrp="1"/>
          </p:cNvSpPr>
          <p:nvPr>
            <p:ph type="dt" sz="half" idx="16"/>
          </p:nvPr>
        </p:nvSpPr>
        <p:spPr/>
        <p:txBody>
          <a:bodyPr/>
          <a:lstStyle/>
          <a:p>
            <a:fld id="{6333944E-755B-4AAE-A836-2F7EAB2B6474}" type="datetime1">
              <a:rPr lang="de-DE" smtClean="0"/>
              <a:pPr/>
              <a:t>04.06.26</a:t>
            </a:fld>
            <a:endParaRPr lang="de-DE" dirty="0">
              <a:solidFill>
                <a:schemeClr val="tx1"/>
              </a:solidFill>
            </a:endParaRPr>
          </a:p>
        </p:txBody>
      </p:sp>
      <p:sp>
        <p:nvSpPr>
          <p:cNvPr id="6" name="Fußzeilenplatzhalter 5">
            <a:extLst>
              <a:ext uri="{FF2B5EF4-FFF2-40B4-BE49-F238E27FC236}">
                <a16:creationId xmlns:a16="http://schemas.microsoft.com/office/drawing/2014/main" id="{7EDEDD05-4F4D-D685-1B7C-2A18C535CD2A}"/>
              </a:ext>
            </a:extLst>
          </p:cNvPr>
          <p:cNvSpPr>
            <a:spLocks noGrp="1"/>
          </p:cNvSpPr>
          <p:nvPr>
            <p:ph type="ftr" sz="quarter" idx="17"/>
          </p:nvPr>
        </p:nvSpPr>
        <p:spPr/>
        <p:txBody>
          <a:bodyPr/>
          <a:lstStyle/>
          <a:p>
            <a:r>
              <a:rPr lang="de-DE" dirty="0"/>
              <a:t>Hochwasser und Hochwasserschutzmaßnahmen in Sachsen </a:t>
            </a:r>
          </a:p>
        </p:txBody>
      </p:sp>
      <p:sp>
        <p:nvSpPr>
          <p:cNvPr id="7" name="Foliennummernplatzhalter 6">
            <a:extLst>
              <a:ext uri="{FF2B5EF4-FFF2-40B4-BE49-F238E27FC236}">
                <a16:creationId xmlns:a16="http://schemas.microsoft.com/office/drawing/2014/main" id="{A6467B33-F26A-E627-472B-BE32A028BDA7}"/>
              </a:ext>
            </a:extLst>
          </p:cNvPr>
          <p:cNvSpPr>
            <a:spLocks noGrp="1"/>
          </p:cNvSpPr>
          <p:nvPr>
            <p:ph type="sldNum" sz="quarter" idx="18"/>
          </p:nvPr>
        </p:nvSpPr>
        <p:spPr/>
        <p:txBody>
          <a:bodyPr/>
          <a:lstStyle/>
          <a:p>
            <a:pPr algn="l"/>
            <a:fld id="{32306F79-3C06-4672-972B-47D8DE2A461D}" type="slidenum">
              <a:rPr lang="de-DE" smtClean="0"/>
              <a:pPr algn="l"/>
              <a:t>13</a:t>
            </a:fld>
            <a:endParaRPr lang="de-DE" dirty="0">
              <a:solidFill>
                <a:schemeClr val="tx1"/>
              </a:solidFill>
            </a:endParaRPr>
          </a:p>
        </p:txBody>
      </p:sp>
      <p:pic>
        <p:nvPicPr>
          <p:cNvPr id="12" name="Bildplatzhalter 11">
            <a:extLst>
              <a:ext uri="{FF2B5EF4-FFF2-40B4-BE49-F238E27FC236}">
                <a16:creationId xmlns:a16="http://schemas.microsoft.com/office/drawing/2014/main" id="{7610B8E8-1F0B-EBFE-A604-74601B467CCA}"/>
              </a:ext>
            </a:extLst>
          </p:cNvPr>
          <p:cNvPicPr>
            <a:picLocks noGrp="1" noChangeAspect="1"/>
          </p:cNvPicPr>
          <p:nvPr>
            <p:ph type="pic" sz="quarter" idx="14"/>
          </p:nvPr>
        </p:nvPicPr>
        <p:blipFill>
          <a:blip r:embed="rId4"/>
          <a:srcRect l="21246" r="39450"/>
          <a:stretch>
            <a:fillRect/>
          </a:stretch>
        </p:blipFill>
        <p:spPr>
          <a:xfrm>
            <a:off x="810000" y="2001600"/>
            <a:ext cx="5140800" cy="4039200"/>
          </a:xfrm>
          <a:prstGeom prst="rect">
            <a:avLst/>
          </a:prstGeom>
        </p:spPr>
      </p:pic>
      <p:pic>
        <p:nvPicPr>
          <p:cNvPr id="13" name="Bildplatzhalter 12">
            <a:extLst>
              <a:ext uri="{FF2B5EF4-FFF2-40B4-BE49-F238E27FC236}">
                <a16:creationId xmlns:a16="http://schemas.microsoft.com/office/drawing/2014/main" id="{56FDCCFB-4624-D349-F30B-07FB5C76EEAB}"/>
              </a:ext>
            </a:extLst>
          </p:cNvPr>
          <p:cNvPicPr>
            <a:picLocks noGrp="1" noChangeAspect="1"/>
          </p:cNvPicPr>
          <p:nvPr>
            <p:ph type="pic" sz="quarter" idx="15"/>
          </p:nvPr>
        </p:nvPicPr>
        <p:blipFill>
          <a:blip r:embed="rId5"/>
          <a:srcRect l="27313" t="-185" r="15393" b="185"/>
          <a:stretch>
            <a:fillRect/>
          </a:stretch>
        </p:blipFill>
        <p:spPr>
          <a:xfrm>
            <a:off x="6242400" y="2001600"/>
            <a:ext cx="5140800" cy="4039200"/>
          </a:xfrm>
          <a:prstGeom prst="rect">
            <a:avLst/>
          </a:prstGeom>
        </p:spPr>
      </p:pic>
      <p:sp>
        <p:nvSpPr>
          <p:cNvPr id="14" name="Textfeld 13">
            <a:extLst>
              <a:ext uri="{FF2B5EF4-FFF2-40B4-BE49-F238E27FC236}">
                <a16:creationId xmlns:a16="http://schemas.microsoft.com/office/drawing/2014/main" id="{3098053A-5611-0F88-260A-441621867446}"/>
              </a:ext>
            </a:extLst>
          </p:cNvPr>
          <p:cNvSpPr txBox="1"/>
          <p:nvPr/>
        </p:nvSpPr>
        <p:spPr>
          <a:xfrm>
            <a:off x="5879384" y="6064826"/>
            <a:ext cx="142832" cy="179088"/>
          </a:xfrm>
          <a:prstGeom prst="rect">
            <a:avLst/>
          </a:prstGeom>
          <a:noFill/>
        </p:spPr>
        <p:txBody>
          <a:bodyPr wrap="square" lIns="0" tIns="0" rIns="0" bIns="0" rtlCol="0">
            <a:spAutoFit/>
          </a:bodyPr>
          <a:lstStyle/>
          <a:p>
            <a:r>
              <a:rPr lang="de-DE" sz="1200" b="0" dirty="0">
                <a:solidFill>
                  <a:schemeClr val="tx1"/>
                </a:solidFill>
              </a:rPr>
              <a:t>1</a:t>
            </a:r>
          </a:p>
        </p:txBody>
      </p:sp>
      <p:sp>
        <p:nvSpPr>
          <p:cNvPr id="15" name="Textfeld 14">
            <a:extLst>
              <a:ext uri="{FF2B5EF4-FFF2-40B4-BE49-F238E27FC236}">
                <a16:creationId xmlns:a16="http://schemas.microsoft.com/office/drawing/2014/main" id="{C779921D-7085-C7D9-AAC1-9F3010F64F88}"/>
              </a:ext>
            </a:extLst>
          </p:cNvPr>
          <p:cNvSpPr txBox="1"/>
          <p:nvPr/>
        </p:nvSpPr>
        <p:spPr>
          <a:xfrm>
            <a:off x="11309372" y="6022198"/>
            <a:ext cx="142832" cy="179088"/>
          </a:xfrm>
          <a:prstGeom prst="rect">
            <a:avLst/>
          </a:prstGeom>
          <a:noFill/>
        </p:spPr>
        <p:txBody>
          <a:bodyPr wrap="square" lIns="0" tIns="0" rIns="0" bIns="0" rtlCol="0">
            <a:spAutoFit/>
          </a:bodyPr>
          <a:lstStyle/>
          <a:p>
            <a:r>
              <a:rPr lang="de-DE" sz="1200" b="0" dirty="0">
                <a:solidFill>
                  <a:schemeClr val="tx1"/>
                </a:solidFill>
              </a:rPr>
              <a:t>2</a:t>
            </a:r>
          </a:p>
        </p:txBody>
      </p:sp>
    </p:spTree>
    <p:extLst>
      <p:ext uri="{BB962C8B-B14F-4D97-AF65-F5344CB8AC3E}">
        <p14:creationId xmlns:p14="http://schemas.microsoft.com/office/powerpoint/2010/main" val="3908726633"/>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1D0166C-1C5F-3AC5-3093-785169D481FF}"/>
              </a:ext>
            </a:extLst>
          </p:cNvPr>
          <p:cNvSpPr>
            <a:spLocks noGrp="1"/>
          </p:cNvSpPr>
          <p:nvPr>
            <p:ph type="dt" sz="half" idx="10"/>
          </p:nvPr>
        </p:nvSpPr>
        <p:spPr/>
        <p:txBody>
          <a:bodyPr/>
          <a:lstStyle/>
          <a:p>
            <a:fld id="{6333944E-755B-4AAE-A836-2F7EAB2B6474}" type="datetime1">
              <a:rPr lang="de-DE" smtClean="0"/>
              <a:pPr/>
              <a:t>04.06.26</a:t>
            </a:fld>
            <a:endParaRPr lang="de-DE" dirty="0">
              <a:solidFill>
                <a:schemeClr val="tx1"/>
              </a:solidFill>
            </a:endParaRPr>
          </a:p>
        </p:txBody>
      </p:sp>
      <p:sp>
        <p:nvSpPr>
          <p:cNvPr id="3" name="Fußzeilenplatzhalter 2">
            <a:extLst>
              <a:ext uri="{FF2B5EF4-FFF2-40B4-BE49-F238E27FC236}">
                <a16:creationId xmlns:a16="http://schemas.microsoft.com/office/drawing/2014/main" id="{A709EB5E-74AD-17DF-C7C8-339D4E6ACF1E}"/>
              </a:ext>
            </a:extLst>
          </p:cNvPr>
          <p:cNvSpPr>
            <a:spLocks noGrp="1"/>
          </p:cNvSpPr>
          <p:nvPr>
            <p:ph type="ftr" sz="quarter" idx="11"/>
          </p:nvPr>
        </p:nvSpPr>
        <p:spPr/>
        <p:txBody>
          <a:bodyPr/>
          <a:lstStyle/>
          <a:p>
            <a:r>
              <a:rPr lang="de-DE"/>
              <a:t>Hier steht das Thema</a:t>
            </a:r>
            <a:endParaRPr lang="de-DE" dirty="0"/>
          </a:p>
        </p:txBody>
      </p:sp>
      <p:sp>
        <p:nvSpPr>
          <p:cNvPr id="4" name="Foliennummernplatzhalter 3">
            <a:extLst>
              <a:ext uri="{FF2B5EF4-FFF2-40B4-BE49-F238E27FC236}">
                <a16:creationId xmlns:a16="http://schemas.microsoft.com/office/drawing/2014/main" id="{5E202492-8212-8216-66A2-03122EFB17B6}"/>
              </a:ext>
            </a:extLst>
          </p:cNvPr>
          <p:cNvSpPr>
            <a:spLocks noGrp="1"/>
          </p:cNvSpPr>
          <p:nvPr>
            <p:ph type="sldNum" sz="quarter" idx="12"/>
          </p:nvPr>
        </p:nvSpPr>
        <p:spPr/>
        <p:txBody>
          <a:bodyPr/>
          <a:lstStyle/>
          <a:p>
            <a:pPr algn="l"/>
            <a:fld id="{32306F79-3C06-4672-972B-47D8DE2A461D}" type="slidenum">
              <a:rPr lang="de-DE" smtClean="0"/>
              <a:pPr algn="l"/>
              <a:t>14</a:t>
            </a:fld>
            <a:endParaRPr lang="de-DE" dirty="0">
              <a:solidFill>
                <a:schemeClr val="tx1"/>
              </a:solidFill>
            </a:endParaRPr>
          </a:p>
        </p:txBody>
      </p:sp>
    </p:spTree>
    <p:extLst>
      <p:ext uri="{BB962C8B-B14F-4D97-AF65-F5344CB8AC3E}">
        <p14:creationId xmlns:p14="http://schemas.microsoft.com/office/powerpoint/2010/main" val="2908135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94C8D-93A3-3084-26A3-F36CEBFC2A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EDC6CD-A192-ABB9-FCB0-199DFB558763}"/>
              </a:ext>
            </a:extLst>
          </p:cNvPr>
          <p:cNvSpPr>
            <a:spLocks noGrp="1"/>
          </p:cNvSpPr>
          <p:nvPr>
            <p:ph type="title"/>
          </p:nvPr>
        </p:nvSpPr>
        <p:spPr/>
        <p:txBody>
          <a:bodyPr/>
          <a:lstStyle/>
          <a:p>
            <a:r>
              <a:rPr lang="de-DE" dirty="0"/>
              <a:t>Hochwasserschutzmaßnahmen</a:t>
            </a:r>
            <a:br>
              <a:rPr lang="de-DE" dirty="0"/>
            </a:br>
            <a:r>
              <a:rPr lang="de-DE" dirty="0"/>
              <a:t>Gruppenpuzzle –</a:t>
            </a:r>
            <a:r>
              <a:rPr lang="de-DE" dirty="0">
                <a:solidFill>
                  <a:schemeClr val="accent1"/>
                </a:solidFill>
              </a:rPr>
              <a:t> Erster Schritt</a:t>
            </a:r>
          </a:p>
        </p:txBody>
      </p:sp>
      <p:sp>
        <p:nvSpPr>
          <p:cNvPr id="3" name="Inhaltsplatzhalter 2">
            <a:extLst>
              <a:ext uri="{FF2B5EF4-FFF2-40B4-BE49-F238E27FC236}">
                <a16:creationId xmlns:a16="http://schemas.microsoft.com/office/drawing/2014/main" id="{FFF884C9-7F54-38E8-F532-74EA216714A7}"/>
              </a:ext>
            </a:extLst>
          </p:cNvPr>
          <p:cNvSpPr>
            <a:spLocks noGrp="1"/>
          </p:cNvSpPr>
          <p:nvPr>
            <p:ph idx="1"/>
          </p:nvPr>
        </p:nvSpPr>
        <p:spPr>
          <a:xfrm>
            <a:off x="810000" y="1844824"/>
            <a:ext cx="10685387" cy="4040425"/>
          </a:xfrm>
        </p:spPr>
        <p:txBody>
          <a:bodyPr/>
          <a:lstStyle/>
          <a:p>
            <a:pPr algn="just"/>
            <a:r>
              <a:rPr lang="de-DE" sz="1800" dirty="0">
                <a:ea typeface="Open Sans"/>
                <a:cs typeface="Open Sans"/>
              </a:rPr>
              <a:t>Aufgabe Stammgruppe (= Akteursgruppe):</a:t>
            </a:r>
          </a:p>
          <a:p>
            <a:r>
              <a:rPr lang="de-DE" b="0" dirty="0">
                <a:solidFill>
                  <a:schemeClr val="tx1"/>
                </a:solidFill>
              </a:rPr>
              <a:t>Schlüpft gemeinsam in Eurer Stammgruppe in die Rolle der Akteure „Bürgerin/ Bürger“, „Kommunalverwaltung“, „Fachexperten“ sowie „Wirtschaft“.</a:t>
            </a:r>
          </a:p>
          <a:p>
            <a:r>
              <a:rPr lang="de-DE" b="0" dirty="0">
                <a:solidFill>
                  <a:schemeClr val="tx1"/>
                </a:solidFill>
              </a:rPr>
              <a:t>Entscheidet gemeinsam, wer welcher Expertengruppe „Maßnahmen“ beitreten sollte. Stellt Fragen zusammen, die aus Sicht Eurer Rolle bei der Umsetzung der Maßnahmen wichtig sind.</a:t>
            </a:r>
          </a:p>
          <a:p>
            <a:r>
              <a:rPr lang="de-DE" dirty="0"/>
              <a:t>Maßnahmen:</a:t>
            </a:r>
          </a:p>
          <a:p>
            <a:endParaRPr lang="de-DE" b="0" dirty="0">
              <a:solidFill>
                <a:schemeClr val="tx1"/>
              </a:solidFill>
            </a:endParaRPr>
          </a:p>
          <a:p>
            <a:endParaRPr lang="de-DE" dirty="0"/>
          </a:p>
        </p:txBody>
      </p:sp>
      <p:sp>
        <p:nvSpPr>
          <p:cNvPr id="4" name="Datumsplatzhalter 3">
            <a:extLst>
              <a:ext uri="{FF2B5EF4-FFF2-40B4-BE49-F238E27FC236}">
                <a16:creationId xmlns:a16="http://schemas.microsoft.com/office/drawing/2014/main" id="{0E6A8500-3281-84EB-3EC6-BBC2EBEFD136}"/>
              </a:ext>
            </a:extLst>
          </p:cNvPr>
          <p:cNvSpPr>
            <a:spLocks noGrp="1"/>
          </p:cNvSpPr>
          <p:nvPr>
            <p:ph type="dt" sz="half" idx="10"/>
          </p:nvPr>
        </p:nvSpPr>
        <p:spPr/>
        <p:txBody>
          <a:bodyPr/>
          <a:lstStyle/>
          <a:p>
            <a:fld id="{6333944E-755B-4AAE-A836-2F7EAB2B6474}" type="datetime1">
              <a:rPr lang="de-DE" smtClean="0"/>
              <a:pPr/>
              <a:t>04.06.26</a:t>
            </a:fld>
            <a:endParaRPr lang="de-DE" dirty="0">
              <a:solidFill>
                <a:schemeClr val="tx1"/>
              </a:solidFill>
            </a:endParaRPr>
          </a:p>
        </p:txBody>
      </p:sp>
      <p:sp>
        <p:nvSpPr>
          <p:cNvPr id="5" name="Fußzeilenplatzhalter 4">
            <a:extLst>
              <a:ext uri="{FF2B5EF4-FFF2-40B4-BE49-F238E27FC236}">
                <a16:creationId xmlns:a16="http://schemas.microsoft.com/office/drawing/2014/main" id="{80808579-0814-FF50-C718-A77375F64670}"/>
              </a:ext>
            </a:extLst>
          </p:cNvPr>
          <p:cNvSpPr>
            <a:spLocks noGrp="1"/>
          </p:cNvSpPr>
          <p:nvPr>
            <p:ph type="ftr" sz="quarter" idx="11"/>
          </p:nvPr>
        </p:nvSpPr>
        <p:spPr/>
        <p:txBody>
          <a:bodyPr/>
          <a:lstStyle/>
          <a:p>
            <a:r>
              <a:rPr lang="de-DE" dirty="0"/>
              <a:t>Hochwasser und Hochwasserschutzmaßnahmen in Sachsen </a:t>
            </a:r>
          </a:p>
        </p:txBody>
      </p:sp>
      <p:sp>
        <p:nvSpPr>
          <p:cNvPr id="6" name="Foliennummernplatzhalter 5">
            <a:extLst>
              <a:ext uri="{FF2B5EF4-FFF2-40B4-BE49-F238E27FC236}">
                <a16:creationId xmlns:a16="http://schemas.microsoft.com/office/drawing/2014/main" id="{8E0154DB-3A62-67CA-31F5-96332AC3E699}"/>
              </a:ext>
            </a:extLst>
          </p:cNvPr>
          <p:cNvSpPr>
            <a:spLocks noGrp="1"/>
          </p:cNvSpPr>
          <p:nvPr>
            <p:ph type="sldNum" sz="quarter" idx="12"/>
          </p:nvPr>
        </p:nvSpPr>
        <p:spPr/>
        <p:txBody>
          <a:bodyPr/>
          <a:lstStyle/>
          <a:p>
            <a:pPr algn="l"/>
            <a:fld id="{32306F79-3C06-4672-972B-47D8DE2A461D}" type="slidenum">
              <a:rPr lang="de-DE" smtClean="0"/>
              <a:pPr algn="l"/>
              <a:t>15</a:t>
            </a:fld>
            <a:endParaRPr lang="de-DE" dirty="0">
              <a:solidFill>
                <a:schemeClr val="tx1"/>
              </a:solidFill>
            </a:endParaRPr>
          </a:p>
        </p:txBody>
      </p:sp>
      <p:pic>
        <p:nvPicPr>
          <p:cNvPr id="8" name="Grafik 7" descr="Ein Bild, das Grafiken, Clipart, Electric Blue (Farbe), Design enthält.&#10;&#10;KI-generierte Inhalte können fehlerhaft sein.">
            <a:extLst>
              <a:ext uri="{FF2B5EF4-FFF2-40B4-BE49-F238E27FC236}">
                <a16:creationId xmlns:a16="http://schemas.microsoft.com/office/drawing/2014/main" id="{50AFD620-6C96-CC10-7365-278C4A7E6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4471" y="1756173"/>
            <a:ext cx="1036315" cy="619652"/>
          </a:xfrm>
          <a:prstGeom prst="rect">
            <a:avLst/>
          </a:prstGeom>
        </p:spPr>
      </p:pic>
      <p:graphicFrame>
        <p:nvGraphicFramePr>
          <p:cNvPr id="9" name="Tabelle 8">
            <a:extLst>
              <a:ext uri="{FF2B5EF4-FFF2-40B4-BE49-F238E27FC236}">
                <a16:creationId xmlns:a16="http://schemas.microsoft.com/office/drawing/2014/main" id="{A74E2757-AA15-DB29-A988-C1DE6586029F}"/>
              </a:ext>
            </a:extLst>
          </p:cNvPr>
          <p:cNvGraphicFramePr>
            <a:graphicFrameLocks noGrp="1"/>
          </p:cNvGraphicFramePr>
          <p:nvPr>
            <p:extLst>
              <p:ext uri="{D42A27DB-BD31-4B8C-83A1-F6EECF244321}">
                <p14:modId xmlns:p14="http://schemas.microsoft.com/office/powerpoint/2010/main" val="4099377236"/>
              </p:ext>
            </p:extLst>
          </p:nvPr>
        </p:nvGraphicFramePr>
        <p:xfrm>
          <a:off x="810607" y="4221088"/>
          <a:ext cx="10570786" cy="1112520"/>
        </p:xfrm>
        <a:graphic>
          <a:graphicData uri="http://schemas.openxmlformats.org/drawingml/2006/table">
            <a:tbl>
              <a:tblPr firstRow="1" bandRow="1">
                <a:tableStyleId>{F29867FB-AFA2-4E26-9472-A78925E37D7E}</a:tableStyleId>
              </a:tblPr>
              <a:tblGrid>
                <a:gridCol w="3600400">
                  <a:extLst>
                    <a:ext uri="{9D8B030D-6E8A-4147-A177-3AD203B41FA5}">
                      <a16:colId xmlns:a16="http://schemas.microsoft.com/office/drawing/2014/main" val="1836489972"/>
                    </a:ext>
                  </a:extLst>
                </a:gridCol>
                <a:gridCol w="6970386">
                  <a:extLst>
                    <a:ext uri="{9D8B030D-6E8A-4147-A177-3AD203B41FA5}">
                      <a16:colId xmlns:a16="http://schemas.microsoft.com/office/drawing/2014/main" val="1074054923"/>
                    </a:ext>
                  </a:extLst>
                </a:gridCol>
              </a:tblGrid>
              <a:tr h="370840">
                <a:tc>
                  <a:txBody>
                    <a:bodyPr/>
                    <a:lstStyle/>
                    <a:p>
                      <a:r>
                        <a:rPr lang="de-DE" sz="1600" b="0" dirty="0">
                          <a:solidFill>
                            <a:schemeClr val="tx1"/>
                          </a:solidFill>
                        </a:rPr>
                        <a:t>a) Frühwarnung verbessern </a:t>
                      </a:r>
                      <a:endParaRPr lang="de-DE" sz="16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4000"/>
                        </a:lnSpc>
                        <a:spcBef>
                          <a:spcPts val="0"/>
                        </a:spcBef>
                        <a:spcAft>
                          <a:spcPts val="1100"/>
                        </a:spcAft>
                        <a:buClrTx/>
                        <a:buSzTx/>
                        <a:buFont typeface="Arial" panose="020B0604020202020204" pitchFamily="34" charset="0"/>
                        <a:buNone/>
                        <a:tabLst/>
                        <a:defRPr/>
                      </a:pPr>
                      <a:r>
                        <a:rPr lang="de-DE" sz="1600" b="0" dirty="0">
                          <a:solidFill>
                            <a:schemeClr val="tx1"/>
                          </a:solidFill>
                        </a:rPr>
                        <a:t>b) Katastrophenschutz organisieren</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46331592"/>
                  </a:ext>
                </a:extLst>
              </a:tr>
              <a:tr h="370840">
                <a:tc>
                  <a:txBody>
                    <a:bodyPr/>
                    <a:lstStyle/>
                    <a:p>
                      <a:r>
                        <a:rPr lang="de-DE" sz="1600" dirty="0"/>
                        <a:t>c) </a:t>
                      </a:r>
                      <a:r>
                        <a:rPr lang="de-DE" sz="1600" b="0" dirty="0">
                          <a:solidFill>
                            <a:schemeClr val="tx1"/>
                          </a:solidFill>
                        </a:rPr>
                        <a:t>Regenwasser zurückhalten</a:t>
                      </a:r>
                      <a:endParaRPr lang="de-DE" sz="16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de-DE" sz="1600" dirty="0"/>
                        <a:t>c) </a:t>
                      </a:r>
                      <a:r>
                        <a:rPr lang="de-DE" sz="1600" b="0" dirty="0">
                          <a:solidFill>
                            <a:schemeClr val="tx1"/>
                          </a:solidFill>
                        </a:rPr>
                        <a:t>Flächenplanung anpassen </a:t>
                      </a:r>
                      <a:endParaRPr lang="de-DE" sz="16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85884682"/>
                  </a:ext>
                </a:extLst>
              </a:tr>
              <a:tr h="370840">
                <a:tc>
                  <a:txBody>
                    <a:bodyPr/>
                    <a:lstStyle/>
                    <a:p>
                      <a:r>
                        <a:rPr lang="de-DE" sz="1600" dirty="0"/>
                        <a:t>d) </a:t>
                      </a:r>
                      <a:r>
                        <a:rPr lang="de-DE" sz="1600" b="0" dirty="0">
                          <a:solidFill>
                            <a:schemeClr val="tx1"/>
                          </a:solidFill>
                        </a:rPr>
                        <a:t>Ausbau von Schutzanlagen</a:t>
                      </a:r>
                      <a:endParaRPr lang="de-DE" sz="16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4000"/>
                        </a:lnSpc>
                        <a:spcBef>
                          <a:spcPts val="0"/>
                        </a:spcBef>
                        <a:spcAft>
                          <a:spcPts val="1100"/>
                        </a:spcAft>
                        <a:buClrTx/>
                        <a:buSzTx/>
                        <a:buFont typeface="Arial" panose="020B0604020202020204" pitchFamily="34" charset="0"/>
                        <a:buNone/>
                        <a:tabLst/>
                        <a:defRPr/>
                      </a:pPr>
                      <a:r>
                        <a:rPr lang="de-DE" sz="1600" dirty="0"/>
                        <a:t>e) </a:t>
                      </a:r>
                      <a:r>
                        <a:rPr lang="de-DE" sz="1600" b="0" dirty="0">
                          <a:solidFill>
                            <a:schemeClr val="tx1"/>
                          </a:solidFill>
                        </a:rPr>
                        <a:t>Information und Eigenvorsorge stärken</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213339514"/>
                  </a:ext>
                </a:extLst>
              </a:tr>
            </a:tbl>
          </a:graphicData>
        </a:graphic>
      </p:graphicFrame>
    </p:spTree>
    <p:extLst>
      <p:ext uri="{BB962C8B-B14F-4D97-AF65-F5344CB8AC3E}">
        <p14:creationId xmlns:p14="http://schemas.microsoft.com/office/powerpoint/2010/main" val="2836174211"/>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EA3CC-A831-AB10-9DBC-BC72685833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0662D81-420F-B5F0-8298-09D4BBA318AF}"/>
              </a:ext>
            </a:extLst>
          </p:cNvPr>
          <p:cNvSpPr>
            <a:spLocks noGrp="1"/>
          </p:cNvSpPr>
          <p:nvPr>
            <p:ph type="title"/>
          </p:nvPr>
        </p:nvSpPr>
        <p:spPr/>
        <p:txBody>
          <a:bodyPr/>
          <a:lstStyle/>
          <a:p>
            <a:r>
              <a:rPr lang="de-DE" dirty="0"/>
              <a:t>Hochwasserschutzmaßnahmen</a:t>
            </a:r>
            <a:br>
              <a:rPr lang="de-DE" dirty="0"/>
            </a:br>
            <a:r>
              <a:rPr lang="de-DE" dirty="0"/>
              <a:t>Gruppenpuzzle –</a:t>
            </a:r>
            <a:r>
              <a:rPr lang="de-DE" dirty="0">
                <a:solidFill>
                  <a:schemeClr val="accent1"/>
                </a:solidFill>
              </a:rPr>
              <a:t> </a:t>
            </a:r>
            <a:r>
              <a:rPr lang="de-DE" dirty="0" err="1">
                <a:solidFill>
                  <a:schemeClr val="accent1"/>
                </a:solidFill>
              </a:rPr>
              <a:t>ZWEIter</a:t>
            </a:r>
            <a:r>
              <a:rPr lang="de-DE" dirty="0">
                <a:solidFill>
                  <a:schemeClr val="accent1"/>
                </a:solidFill>
              </a:rPr>
              <a:t> Schritt</a:t>
            </a:r>
            <a:endParaRPr lang="de-DE" dirty="0"/>
          </a:p>
        </p:txBody>
      </p:sp>
      <p:sp>
        <p:nvSpPr>
          <p:cNvPr id="3" name="Inhaltsplatzhalter 2">
            <a:extLst>
              <a:ext uri="{FF2B5EF4-FFF2-40B4-BE49-F238E27FC236}">
                <a16:creationId xmlns:a16="http://schemas.microsoft.com/office/drawing/2014/main" id="{B070595C-7FC7-5EAE-09BA-BAD0AE9965C3}"/>
              </a:ext>
            </a:extLst>
          </p:cNvPr>
          <p:cNvSpPr>
            <a:spLocks noGrp="1"/>
          </p:cNvSpPr>
          <p:nvPr>
            <p:ph idx="1"/>
          </p:nvPr>
        </p:nvSpPr>
        <p:spPr/>
        <p:txBody>
          <a:bodyPr/>
          <a:lstStyle/>
          <a:p>
            <a:pPr algn="just"/>
            <a:r>
              <a:rPr lang="de-DE" sz="1800" dirty="0">
                <a:ea typeface="Open Sans"/>
                <a:cs typeface="Open Sans"/>
              </a:rPr>
              <a:t>Aufgabe Expertengruppen:</a:t>
            </a:r>
          </a:p>
          <a:p>
            <a:r>
              <a:rPr lang="de-DE" b="0" dirty="0">
                <a:solidFill>
                  <a:schemeClr val="tx1"/>
                </a:solidFill>
              </a:rPr>
              <a:t>Recherchiert in den Expertengruppen jeweils eine der Schutzmaßnahmen. Betrachtet dabei folgende </a:t>
            </a:r>
          </a:p>
          <a:p>
            <a:r>
              <a:rPr lang="de-DE" b="0" dirty="0"/>
              <a:t>Aspekte:</a:t>
            </a:r>
          </a:p>
          <a:p>
            <a:pPr marL="342900" lvl="0" indent="-342900">
              <a:buFont typeface="Arial" panose="020B0604020202020204" pitchFamily="34" charset="0"/>
              <a:buChar char="•"/>
            </a:pPr>
            <a:r>
              <a:rPr lang="de-DE" b="0" dirty="0">
                <a:solidFill>
                  <a:schemeClr val="tx1"/>
                </a:solidFill>
              </a:rPr>
              <a:t>Funktionsweise</a:t>
            </a:r>
          </a:p>
          <a:p>
            <a:pPr marL="342900" lvl="0" indent="-342900">
              <a:buFont typeface="Arial" panose="020B0604020202020204" pitchFamily="34" charset="0"/>
              <a:buChar char="•"/>
            </a:pPr>
            <a:r>
              <a:rPr lang="de-DE" b="0" dirty="0">
                <a:solidFill>
                  <a:schemeClr val="tx1"/>
                </a:solidFill>
              </a:rPr>
              <a:t>Wirksamkeit</a:t>
            </a:r>
          </a:p>
          <a:p>
            <a:pPr marL="342900" lvl="0" indent="-342900">
              <a:buFont typeface="Arial" panose="020B0604020202020204" pitchFamily="34" charset="0"/>
              <a:buChar char="•"/>
            </a:pPr>
            <a:r>
              <a:rPr lang="de-DE" b="0" dirty="0">
                <a:solidFill>
                  <a:schemeClr val="tx1"/>
                </a:solidFill>
              </a:rPr>
              <a:t>Akzeptanz der Gesellschaft</a:t>
            </a:r>
          </a:p>
          <a:p>
            <a:pPr marL="342900" lvl="0" indent="-342900">
              <a:buFont typeface="Arial" panose="020B0604020202020204" pitchFamily="34" charset="0"/>
              <a:buChar char="•"/>
            </a:pPr>
            <a:r>
              <a:rPr lang="de-DE" b="0" dirty="0">
                <a:solidFill>
                  <a:schemeClr val="tx1"/>
                </a:solidFill>
              </a:rPr>
              <a:t>Umsetzbarkeit</a:t>
            </a:r>
          </a:p>
          <a:p>
            <a:pPr marL="342900" lvl="0" indent="-342900">
              <a:buFont typeface="Arial" panose="020B0604020202020204" pitchFamily="34" charset="0"/>
              <a:buChar char="•"/>
            </a:pPr>
            <a:r>
              <a:rPr lang="de-DE" b="0" dirty="0">
                <a:solidFill>
                  <a:schemeClr val="tx1"/>
                </a:solidFill>
              </a:rPr>
              <a:t>Kosten</a:t>
            </a:r>
          </a:p>
          <a:p>
            <a:pPr marL="342900" lvl="0" indent="-342900">
              <a:buFont typeface="Arial" panose="020B0604020202020204" pitchFamily="34" charset="0"/>
              <a:buChar char="•"/>
            </a:pPr>
            <a:r>
              <a:rPr lang="de-DE" b="0" dirty="0">
                <a:solidFill>
                  <a:schemeClr val="tx1"/>
                </a:solidFill>
              </a:rPr>
              <a:t>(…)</a:t>
            </a:r>
          </a:p>
          <a:p>
            <a:endParaRPr lang="de-DE" dirty="0"/>
          </a:p>
        </p:txBody>
      </p:sp>
      <p:sp>
        <p:nvSpPr>
          <p:cNvPr id="4" name="Datumsplatzhalter 3">
            <a:extLst>
              <a:ext uri="{FF2B5EF4-FFF2-40B4-BE49-F238E27FC236}">
                <a16:creationId xmlns:a16="http://schemas.microsoft.com/office/drawing/2014/main" id="{CA7F82F1-471F-B3F0-84F9-CC59B5B27964}"/>
              </a:ext>
            </a:extLst>
          </p:cNvPr>
          <p:cNvSpPr>
            <a:spLocks noGrp="1"/>
          </p:cNvSpPr>
          <p:nvPr>
            <p:ph type="dt" sz="half" idx="10"/>
          </p:nvPr>
        </p:nvSpPr>
        <p:spPr/>
        <p:txBody>
          <a:bodyPr/>
          <a:lstStyle/>
          <a:p>
            <a:fld id="{6333944E-755B-4AAE-A836-2F7EAB2B6474}" type="datetime1">
              <a:rPr lang="de-DE" smtClean="0"/>
              <a:pPr/>
              <a:t>04.06.26</a:t>
            </a:fld>
            <a:endParaRPr lang="de-DE" dirty="0">
              <a:solidFill>
                <a:schemeClr val="tx1"/>
              </a:solidFill>
            </a:endParaRPr>
          </a:p>
        </p:txBody>
      </p:sp>
      <p:sp>
        <p:nvSpPr>
          <p:cNvPr id="5" name="Fußzeilenplatzhalter 4">
            <a:extLst>
              <a:ext uri="{FF2B5EF4-FFF2-40B4-BE49-F238E27FC236}">
                <a16:creationId xmlns:a16="http://schemas.microsoft.com/office/drawing/2014/main" id="{6DDAAD8A-55F5-143A-44AD-69CDB9959AC2}"/>
              </a:ext>
            </a:extLst>
          </p:cNvPr>
          <p:cNvSpPr>
            <a:spLocks noGrp="1"/>
          </p:cNvSpPr>
          <p:nvPr>
            <p:ph type="ftr" sz="quarter" idx="11"/>
          </p:nvPr>
        </p:nvSpPr>
        <p:spPr/>
        <p:txBody>
          <a:bodyPr/>
          <a:lstStyle/>
          <a:p>
            <a:r>
              <a:rPr lang="de-DE" dirty="0"/>
              <a:t>Hochwasser und Hochwasserschutzmaßnahmen in Sachsen </a:t>
            </a:r>
          </a:p>
        </p:txBody>
      </p:sp>
      <p:sp>
        <p:nvSpPr>
          <p:cNvPr id="6" name="Foliennummernplatzhalter 5">
            <a:extLst>
              <a:ext uri="{FF2B5EF4-FFF2-40B4-BE49-F238E27FC236}">
                <a16:creationId xmlns:a16="http://schemas.microsoft.com/office/drawing/2014/main" id="{1845E10B-E758-ADE5-7112-0C2954ED83C6}"/>
              </a:ext>
            </a:extLst>
          </p:cNvPr>
          <p:cNvSpPr>
            <a:spLocks noGrp="1"/>
          </p:cNvSpPr>
          <p:nvPr>
            <p:ph type="sldNum" sz="quarter" idx="12"/>
          </p:nvPr>
        </p:nvSpPr>
        <p:spPr/>
        <p:txBody>
          <a:bodyPr/>
          <a:lstStyle/>
          <a:p>
            <a:pPr algn="l"/>
            <a:fld id="{32306F79-3C06-4672-972B-47D8DE2A461D}" type="slidenum">
              <a:rPr lang="de-DE" smtClean="0"/>
              <a:pPr algn="l"/>
              <a:t>16</a:t>
            </a:fld>
            <a:endParaRPr lang="de-DE" dirty="0">
              <a:solidFill>
                <a:schemeClr val="tx1"/>
              </a:solidFill>
            </a:endParaRPr>
          </a:p>
        </p:txBody>
      </p:sp>
      <p:pic>
        <p:nvPicPr>
          <p:cNvPr id="7" name="Grafik 6" descr="Ein Bild, das Grafiken, Clipart, Electric Blue (Farbe), Design enthält.&#10;&#10;KI-generierte Inhalte können fehlerhaft sein.">
            <a:extLst>
              <a:ext uri="{FF2B5EF4-FFF2-40B4-BE49-F238E27FC236}">
                <a16:creationId xmlns:a16="http://schemas.microsoft.com/office/drawing/2014/main" id="{2ABEF5F7-A57E-F4B2-9170-8C88F9A14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4471" y="1756173"/>
            <a:ext cx="1036315" cy="619652"/>
          </a:xfrm>
          <a:prstGeom prst="rect">
            <a:avLst/>
          </a:prstGeom>
        </p:spPr>
      </p:pic>
    </p:spTree>
    <p:extLst>
      <p:ext uri="{BB962C8B-B14F-4D97-AF65-F5344CB8AC3E}">
        <p14:creationId xmlns:p14="http://schemas.microsoft.com/office/powerpoint/2010/main" val="3009907268"/>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32E54-32AE-D8E7-EE24-EEA90D1A881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60A01FA-0A2D-4780-9BB2-CD5849D24DB1}"/>
              </a:ext>
            </a:extLst>
          </p:cNvPr>
          <p:cNvSpPr>
            <a:spLocks noGrp="1"/>
          </p:cNvSpPr>
          <p:nvPr>
            <p:ph type="title"/>
          </p:nvPr>
        </p:nvSpPr>
        <p:spPr/>
        <p:txBody>
          <a:bodyPr/>
          <a:lstStyle/>
          <a:p>
            <a:r>
              <a:rPr lang="de-DE" dirty="0"/>
              <a:t>Hochwasserschutzmaßnahmen</a:t>
            </a:r>
            <a:br>
              <a:rPr lang="de-DE" dirty="0"/>
            </a:br>
            <a:r>
              <a:rPr lang="de-DE" dirty="0"/>
              <a:t>Gruppenpuzzle –</a:t>
            </a:r>
            <a:r>
              <a:rPr lang="de-DE" dirty="0">
                <a:solidFill>
                  <a:schemeClr val="accent1"/>
                </a:solidFill>
              </a:rPr>
              <a:t> Dritter Schritt</a:t>
            </a:r>
            <a:endParaRPr lang="de-DE" dirty="0"/>
          </a:p>
        </p:txBody>
      </p:sp>
      <p:sp>
        <p:nvSpPr>
          <p:cNvPr id="3" name="Inhaltsplatzhalter 2">
            <a:extLst>
              <a:ext uri="{FF2B5EF4-FFF2-40B4-BE49-F238E27FC236}">
                <a16:creationId xmlns:a16="http://schemas.microsoft.com/office/drawing/2014/main" id="{46510ECC-D8B5-192C-FC97-95FB19742C80}"/>
              </a:ext>
            </a:extLst>
          </p:cNvPr>
          <p:cNvSpPr>
            <a:spLocks noGrp="1"/>
          </p:cNvSpPr>
          <p:nvPr>
            <p:ph idx="1"/>
          </p:nvPr>
        </p:nvSpPr>
        <p:spPr/>
        <p:txBody>
          <a:bodyPr/>
          <a:lstStyle/>
          <a:p>
            <a:pPr algn="just"/>
            <a:r>
              <a:rPr lang="de-DE" sz="1800" dirty="0">
                <a:ea typeface="Open Sans"/>
                <a:cs typeface="Open Sans"/>
              </a:rPr>
              <a:t>Aufgabe Stammgruppe:</a:t>
            </a:r>
          </a:p>
          <a:p>
            <a:pPr marL="457200" indent="-457200">
              <a:buFont typeface="+mj-lt"/>
              <a:buAutoNum type="arabicPeriod"/>
            </a:pPr>
            <a:r>
              <a:rPr lang="de-DE" b="0" dirty="0">
                <a:solidFill>
                  <a:schemeClr val="tx1"/>
                </a:solidFill>
              </a:rPr>
              <a:t>Präsentiert euren Gruppenmitgliedern die Informationen zu der Schutzmaßnahme aus der Expertengruppe. </a:t>
            </a:r>
          </a:p>
          <a:p>
            <a:pPr marL="457200" indent="-457200">
              <a:buFont typeface="+mj-lt"/>
              <a:buAutoNum type="arabicPeriod"/>
            </a:pPr>
            <a:r>
              <a:rPr lang="de-DE" b="0" dirty="0">
                <a:solidFill>
                  <a:schemeClr val="tx1"/>
                </a:solidFill>
              </a:rPr>
              <a:t>Erörtert mögliche Perspektiven und Interessen eurer Rolle mit Hilfe des Textes und notiert diese auf dem Arbeitsblatt. </a:t>
            </a:r>
          </a:p>
          <a:p>
            <a:pPr marL="457200" indent="-457200">
              <a:buFont typeface="+mj-lt"/>
              <a:buAutoNum type="arabicPeriod"/>
            </a:pPr>
            <a:r>
              <a:rPr lang="de-DE" b="0" dirty="0">
                <a:solidFill>
                  <a:schemeClr val="tx1"/>
                </a:solidFill>
              </a:rPr>
              <a:t>Diskutiert auf dieser Basis mögliche Argumente, die eure Position unterstützen und zusätzlich Gegenargumente, die euch entgegengebracht werden können. Notiert diese als Vorbereitung auf die Gruppendiskussion.</a:t>
            </a:r>
          </a:p>
          <a:p>
            <a:endParaRPr lang="de-DE" dirty="0"/>
          </a:p>
        </p:txBody>
      </p:sp>
      <p:sp>
        <p:nvSpPr>
          <p:cNvPr id="4" name="Datumsplatzhalter 3">
            <a:extLst>
              <a:ext uri="{FF2B5EF4-FFF2-40B4-BE49-F238E27FC236}">
                <a16:creationId xmlns:a16="http://schemas.microsoft.com/office/drawing/2014/main" id="{6789B3A0-E218-D23F-4052-20C604FC4742}"/>
              </a:ext>
            </a:extLst>
          </p:cNvPr>
          <p:cNvSpPr>
            <a:spLocks noGrp="1"/>
          </p:cNvSpPr>
          <p:nvPr>
            <p:ph type="dt" sz="half" idx="10"/>
          </p:nvPr>
        </p:nvSpPr>
        <p:spPr/>
        <p:txBody>
          <a:bodyPr/>
          <a:lstStyle/>
          <a:p>
            <a:fld id="{6333944E-755B-4AAE-A836-2F7EAB2B6474}" type="datetime1">
              <a:rPr lang="de-DE" smtClean="0"/>
              <a:pPr/>
              <a:t>04.06.26</a:t>
            </a:fld>
            <a:endParaRPr lang="de-DE" dirty="0">
              <a:solidFill>
                <a:schemeClr val="tx1"/>
              </a:solidFill>
            </a:endParaRPr>
          </a:p>
        </p:txBody>
      </p:sp>
      <p:sp>
        <p:nvSpPr>
          <p:cNvPr id="5" name="Fußzeilenplatzhalter 4">
            <a:extLst>
              <a:ext uri="{FF2B5EF4-FFF2-40B4-BE49-F238E27FC236}">
                <a16:creationId xmlns:a16="http://schemas.microsoft.com/office/drawing/2014/main" id="{1ED657A6-AF71-5D02-134A-466BB0A50596}"/>
              </a:ext>
            </a:extLst>
          </p:cNvPr>
          <p:cNvSpPr>
            <a:spLocks noGrp="1"/>
          </p:cNvSpPr>
          <p:nvPr>
            <p:ph type="ftr" sz="quarter" idx="11"/>
          </p:nvPr>
        </p:nvSpPr>
        <p:spPr/>
        <p:txBody>
          <a:bodyPr/>
          <a:lstStyle/>
          <a:p>
            <a:r>
              <a:rPr lang="de-DE" dirty="0"/>
              <a:t>Hochwasser und Hochwasserschutzmaßnahmen in Sachsen </a:t>
            </a:r>
          </a:p>
        </p:txBody>
      </p:sp>
      <p:sp>
        <p:nvSpPr>
          <p:cNvPr id="6" name="Foliennummernplatzhalter 5">
            <a:extLst>
              <a:ext uri="{FF2B5EF4-FFF2-40B4-BE49-F238E27FC236}">
                <a16:creationId xmlns:a16="http://schemas.microsoft.com/office/drawing/2014/main" id="{45E93633-2A48-997A-2012-309643CF7557}"/>
              </a:ext>
            </a:extLst>
          </p:cNvPr>
          <p:cNvSpPr>
            <a:spLocks noGrp="1"/>
          </p:cNvSpPr>
          <p:nvPr>
            <p:ph type="sldNum" sz="quarter" idx="12"/>
          </p:nvPr>
        </p:nvSpPr>
        <p:spPr/>
        <p:txBody>
          <a:bodyPr/>
          <a:lstStyle/>
          <a:p>
            <a:pPr algn="l"/>
            <a:fld id="{32306F79-3C06-4672-972B-47D8DE2A461D}" type="slidenum">
              <a:rPr lang="de-DE" smtClean="0"/>
              <a:pPr algn="l"/>
              <a:t>17</a:t>
            </a:fld>
            <a:endParaRPr lang="de-DE" dirty="0">
              <a:solidFill>
                <a:schemeClr val="tx1"/>
              </a:solidFill>
            </a:endParaRPr>
          </a:p>
        </p:txBody>
      </p:sp>
      <p:pic>
        <p:nvPicPr>
          <p:cNvPr id="7" name="Grafik 6" descr="Ein Bild, das Grafiken, Clipart, Electric Blue (Farbe), Design enthält.&#10;&#10;KI-generierte Inhalte können fehlerhaft sein.">
            <a:extLst>
              <a:ext uri="{FF2B5EF4-FFF2-40B4-BE49-F238E27FC236}">
                <a16:creationId xmlns:a16="http://schemas.microsoft.com/office/drawing/2014/main" id="{9FF785E8-72F8-3FF6-8FC1-D99F2DDCA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4471" y="1756173"/>
            <a:ext cx="1036315" cy="619652"/>
          </a:xfrm>
          <a:prstGeom prst="rect">
            <a:avLst/>
          </a:prstGeom>
        </p:spPr>
      </p:pic>
    </p:spTree>
    <p:extLst>
      <p:ext uri="{BB962C8B-B14F-4D97-AF65-F5344CB8AC3E}">
        <p14:creationId xmlns:p14="http://schemas.microsoft.com/office/powerpoint/2010/main" val="2379350835"/>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69EE7-36E0-07CE-7AB3-BC7E32CC64B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28D501C-C82D-9E60-91FF-89454232177B}"/>
              </a:ext>
            </a:extLst>
          </p:cNvPr>
          <p:cNvSpPr>
            <a:spLocks noGrp="1"/>
          </p:cNvSpPr>
          <p:nvPr>
            <p:ph type="title"/>
          </p:nvPr>
        </p:nvSpPr>
        <p:spPr/>
        <p:txBody>
          <a:bodyPr/>
          <a:lstStyle/>
          <a:p>
            <a:r>
              <a:rPr lang="de-DE" dirty="0"/>
              <a:t>Hochwasserschutzmaßnahmen</a:t>
            </a:r>
            <a:br>
              <a:rPr lang="de-DE" dirty="0"/>
            </a:br>
            <a:r>
              <a:rPr lang="de-DE" dirty="0"/>
              <a:t>Gruppenpuzzle –</a:t>
            </a:r>
            <a:r>
              <a:rPr lang="de-DE" dirty="0">
                <a:solidFill>
                  <a:schemeClr val="accent1"/>
                </a:solidFill>
              </a:rPr>
              <a:t> Vierter Schritt</a:t>
            </a:r>
            <a:endParaRPr lang="de-DE" dirty="0"/>
          </a:p>
        </p:txBody>
      </p:sp>
      <p:sp>
        <p:nvSpPr>
          <p:cNvPr id="3" name="Inhaltsplatzhalter 2">
            <a:extLst>
              <a:ext uri="{FF2B5EF4-FFF2-40B4-BE49-F238E27FC236}">
                <a16:creationId xmlns:a16="http://schemas.microsoft.com/office/drawing/2014/main" id="{ECFDA6A3-D391-9382-78FE-C5749A1E2B73}"/>
              </a:ext>
            </a:extLst>
          </p:cNvPr>
          <p:cNvSpPr>
            <a:spLocks noGrp="1"/>
          </p:cNvSpPr>
          <p:nvPr>
            <p:ph idx="1"/>
          </p:nvPr>
        </p:nvSpPr>
        <p:spPr/>
        <p:txBody>
          <a:bodyPr/>
          <a:lstStyle/>
          <a:p>
            <a:r>
              <a:rPr lang="de-DE" b="0" dirty="0">
                <a:solidFill>
                  <a:schemeClr val="tx1"/>
                </a:solidFill>
              </a:rPr>
              <a:t>Unsere Kommune möchte aufgrund der bekannten Auswirkungen und des hohen Risikos von Schäden bei Hochwasser konkrete Maßnahmen in Angriff nehmen. </a:t>
            </a:r>
          </a:p>
          <a:p>
            <a:r>
              <a:rPr lang="de-DE" b="0" dirty="0">
                <a:solidFill>
                  <a:schemeClr val="tx1"/>
                </a:solidFill>
              </a:rPr>
              <a:t>Doch es steht nur ein begrenztes Budget zur Verfügung. Diskutiert, welche der Maßnahmen umgesetzt werden sollen und in welcher Reihenfolge dies geschehen soll.  </a:t>
            </a:r>
          </a:p>
          <a:p>
            <a:endParaRPr lang="de-DE" dirty="0"/>
          </a:p>
        </p:txBody>
      </p:sp>
      <p:sp>
        <p:nvSpPr>
          <p:cNvPr id="4" name="Datumsplatzhalter 3">
            <a:extLst>
              <a:ext uri="{FF2B5EF4-FFF2-40B4-BE49-F238E27FC236}">
                <a16:creationId xmlns:a16="http://schemas.microsoft.com/office/drawing/2014/main" id="{59FD078F-6E1C-575B-151B-B38E974C6F13}"/>
              </a:ext>
            </a:extLst>
          </p:cNvPr>
          <p:cNvSpPr>
            <a:spLocks noGrp="1"/>
          </p:cNvSpPr>
          <p:nvPr>
            <p:ph type="dt" sz="half" idx="10"/>
          </p:nvPr>
        </p:nvSpPr>
        <p:spPr/>
        <p:txBody>
          <a:bodyPr/>
          <a:lstStyle/>
          <a:p>
            <a:fld id="{6333944E-755B-4AAE-A836-2F7EAB2B6474}" type="datetime1">
              <a:rPr lang="de-DE" smtClean="0"/>
              <a:pPr/>
              <a:t>04.06.26</a:t>
            </a:fld>
            <a:endParaRPr lang="de-DE" dirty="0">
              <a:solidFill>
                <a:schemeClr val="tx1"/>
              </a:solidFill>
            </a:endParaRPr>
          </a:p>
        </p:txBody>
      </p:sp>
      <p:sp>
        <p:nvSpPr>
          <p:cNvPr id="5" name="Fußzeilenplatzhalter 4">
            <a:extLst>
              <a:ext uri="{FF2B5EF4-FFF2-40B4-BE49-F238E27FC236}">
                <a16:creationId xmlns:a16="http://schemas.microsoft.com/office/drawing/2014/main" id="{F1DA3B9E-C98C-F142-AE6F-DF0B62E69419}"/>
              </a:ext>
            </a:extLst>
          </p:cNvPr>
          <p:cNvSpPr>
            <a:spLocks noGrp="1"/>
          </p:cNvSpPr>
          <p:nvPr>
            <p:ph type="ftr" sz="quarter" idx="11"/>
          </p:nvPr>
        </p:nvSpPr>
        <p:spPr/>
        <p:txBody>
          <a:bodyPr/>
          <a:lstStyle/>
          <a:p>
            <a:r>
              <a:rPr lang="de-DE" dirty="0"/>
              <a:t>Hochwasser und Hochwasserschutzmaßnahmen in Sachsen </a:t>
            </a:r>
          </a:p>
        </p:txBody>
      </p:sp>
      <p:sp>
        <p:nvSpPr>
          <p:cNvPr id="6" name="Foliennummernplatzhalter 5">
            <a:extLst>
              <a:ext uri="{FF2B5EF4-FFF2-40B4-BE49-F238E27FC236}">
                <a16:creationId xmlns:a16="http://schemas.microsoft.com/office/drawing/2014/main" id="{6E376F22-5651-91E2-52F4-2987AC3312B4}"/>
              </a:ext>
            </a:extLst>
          </p:cNvPr>
          <p:cNvSpPr>
            <a:spLocks noGrp="1"/>
          </p:cNvSpPr>
          <p:nvPr>
            <p:ph type="sldNum" sz="quarter" idx="12"/>
          </p:nvPr>
        </p:nvSpPr>
        <p:spPr/>
        <p:txBody>
          <a:bodyPr/>
          <a:lstStyle/>
          <a:p>
            <a:pPr algn="l"/>
            <a:fld id="{32306F79-3C06-4672-972B-47D8DE2A461D}" type="slidenum">
              <a:rPr lang="de-DE" smtClean="0"/>
              <a:pPr algn="l"/>
              <a:t>18</a:t>
            </a:fld>
            <a:endParaRPr lang="de-DE" dirty="0">
              <a:solidFill>
                <a:schemeClr val="tx1"/>
              </a:solidFill>
            </a:endParaRPr>
          </a:p>
        </p:txBody>
      </p:sp>
      <p:pic>
        <p:nvPicPr>
          <p:cNvPr id="7" name="Grafik 6" descr="Ein Bild, das Grafiken, Clipart, Electric Blue (Farbe), Design enthält.&#10;&#10;KI-generierte Inhalte können fehlerhaft sein.">
            <a:extLst>
              <a:ext uri="{FF2B5EF4-FFF2-40B4-BE49-F238E27FC236}">
                <a16:creationId xmlns:a16="http://schemas.microsoft.com/office/drawing/2014/main" id="{B17E1175-B66B-AD37-D30D-30AF2E0DA358}"/>
              </a:ext>
            </a:extLst>
          </p:cNvPr>
          <p:cNvPicPr>
            <a:picLocks noChangeAspect="1"/>
          </p:cNvPicPr>
          <p:nvPr/>
        </p:nvPicPr>
        <p:blipFill>
          <a:blip r:embed="rId3">
            <a:extLst>
              <a:ext uri="{28A0092B-C50C-407E-A947-70E740481C1C}">
                <a14:useLocalDpi xmlns:a14="http://schemas.microsoft.com/office/drawing/2010/main" val="0"/>
              </a:ext>
            </a:extLst>
          </a:blip>
          <a:srcRect l="41691"/>
          <a:stretch>
            <a:fillRect/>
          </a:stretch>
        </p:blipFill>
        <p:spPr>
          <a:xfrm>
            <a:off x="10776521" y="1691774"/>
            <a:ext cx="604266" cy="619652"/>
          </a:xfrm>
          <a:prstGeom prst="rect">
            <a:avLst/>
          </a:prstGeom>
        </p:spPr>
      </p:pic>
    </p:spTree>
    <p:extLst>
      <p:ext uri="{BB962C8B-B14F-4D97-AF65-F5344CB8AC3E}">
        <p14:creationId xmlns:p14="http://schemas.microsoft.com/office/powerpoint/2010/main" val="3893667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62544F-1E0F-6343-38AA-85BC37423542}"/>
              </a:ext>
            </a:extLst>
          </p:cNvPr>
          <p:cNvSpPr>
            <a:spLocks noGrp="1"/>
          </p:cNvSpPr>
          <p:nvPr>
            <p:ph type="title"/>
          </p:nvPr>
        </p:nvSpPr>
        <p:spPr/>
        <p:txBody>
          <a:bodyPr/>
          <a:lstStyle/>
          <a:p>
            <a:r>
              <a:rPr lang="de-DE" dirty="0"/>
              <a:t>Noch Fragen?</a:t>
            </a:r>
          </a:p>
        </p:txBody>
      </p:sp>
      <p:sp>
        <p:nvSpPr>
          <p:cNvPr id="3" name="Textfeld 2">
            <a:extLst>
              <a:ext uri="{FF2B5EF4-FFF2-40B4-BE49-F238E27FC236}">
                <a16:creationId xmlns:a16="http://schemas.microsoft.com/office/drawing/2014/main" id="{65AFE43E-4046-EFF7-CD61-8EE9A41419D5}"/>
              </a:ext>
            </a:extLst>
          </p:cNvPr>
          <p:cNvSpPr txBox="1"/>
          <p:nvPr/>
        </p:nvSpPr>
        <p:spPr>
          <a:xfrm>
            <a:off x="6384032" y="5013176"/>
            <a:ext cx="5688632" cy="1022075"/>
          </a:xfrm>
          <a:prstGeom prst="rect">
            <a:avLst/>
          </a:prstGeom>
          <a:noFill/>
        </p:spPr>
        <p:txBody>
          <a:bodyPr wrap="square" lIns="0" tIns="0" rIns="0" bIns="0" rtlCol="0">
            <a:spAutoFit/>
          </a:bodyPr>
          <a:lstStyle/>
          <a:p>
            <a:r>
              <a:rPr lang="de-DE" sz="1400" b="0" dirty="0">
                <a:solidFill>
                  <a:schemeClr val="tx1"/>
                </a:solidFill>
              </a:rPr>
              <a:t>erstellt durch die </a:t>
            </a:r>
            <a:r>
              <a:rPr lang="de-DE" sz="1400" dirty="0">
                <a:solidFill>
                  <a:schemeClr val="tx1"/>
                </a:solidFill>
              </a:rPr>
              <a:t>Professur für Geographische Bildung</a:t>
            </a:r>
            <a:r>
              <a:rPr lang="de-DE" sz="1400" b="0" dirty="0">
                <a:solidFill>
                  <a:schemeClr val="tx1"/>
                </a:solidFill>
              </a:rPr>
              <a:t>, TU Dresden im Auftrag des </a:t>
            </a:r>
            <a:r>
              <a:rPr lang="de-DE" sz="1400" dirty="0">
                <a:solidFill>
                  <a:schemeClr val="tx1"/>
                </a:solidFill>
              </a:rPr>
              <a:t>Sächsische Landesamts für Umwelt, Landwirtschaft und Geologie (</a:t>
            </a:r>
            <a:r>
              <a:rPr lang="de-DE" sz="1400" dirty="0" err="1">
                <a:solidFill>
                  <a:schemeClr val="tx1"/>
                </a:solidFill>
              </a:rPr>
              <a:t>LfULG</a:t>
            </a:r>
            <a:r>
              <a:rPr lang="de-DE" sz="1400" dirty="0">
                <a:solidFill>
                  <a:schemeClr val="tx1"/>
                </a:solidFill>
              </a:rPr>
              <a:t>)</a:t>
            </a:r>
            <a:r>
              <a:rPr lang="de-DE" sz="1400" b="0" dirty="0">
                <a:solidFill>
                  <a:schemeClr val="tx1"/>
                </a:solidFill>
              </a:rPr>
              <a:t>.</a:t>
            </a:r>
            <a:endParaRPr lang="de-DE" sz="1400" dirty="0">
              <a:solidFill>
                <a:schemeClr val="tx1"/>
              </a:solidFill>
            </a:endParaRPr>
          </a:p>
          <a:p>
            <a:r>
              <a:rPr lang="de-DE" sz="1400" b="0" dirty="0">
                <a:solidFill>
                  <a:schemeClr val="tx1"/>
                </a:solidFill>
              </a:rPr>
              <a:t>Kontakt: </a:t>
            </a:r>
            <a:r>
              <a:rPr lang="de-DE" sz="1400" b="0" dirty="0">
                <a:solidFill>
                  <a:schemeClr val="tx1"/>
                </a:solidFill>
                <a:hlinkClick r:id="rId2">
                  <a:extLst>
                    <a:ext uri="{A12FA001-AC4F-418D-AE19-62706E023703}">
                      <ahyp:hlinkClr xmlns:ahyp="http://schemas.microsoft.com/office/drawing/2018/hyperlinkcolor" val="tx"/>
                    </a:ext>
                  </a:extLst>
                </a:hlinkClick>
              </a:rPr>
              <a:t>fachzentrumklima@lfulg.sachsen.de</a:t>
            </a:r>
            <a:endParaRPr lang="de-DE" sz="1400" b="0" dirty="0">
              <a:solidFill>
                <a:schemeClr val="tx1"/>
              </a:solidFill>
            </a:endParaRPr>
          </a:p>
        </p:txBody>
      </p:sp>
    </p:spTree>
    <p:extLst>
      <p:ext uri="{BB962C8B-B14F-4D97-AF65-F5344CB8AC3E}">
        <p14:creationId xmlns:p14="http://schemas.microsoft.com/office/powerpoint/2010/main" val="2827588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2">
            <a:extLst>
              <a:ext uri="{FF2B5EF4-FFF2-40B4-BE49-F238E27FC236}">
                <a16:creationId xmlns:a16="http://schemas.microsoft.com/office/drawing/2014/main" id="{515EA6E6-FEC8-5C15-2903-4C42CBE4CE9D}"/>
              </a:ext>
            </a:extLst>
          </p:cNvPr>
          <p:cNvSpPr txBox="1">
            <a:spLocks/>
          </p:cNvSpPr>
          <p:nvPr/>
        </p:nvSpPr>
        <p:spPr>
          <a:xfrm>
            <a:off x="6241202" y="4782771"/>
            <a:ext cx="5831462" cy="430264"/>
          </a:xfrm>
          <a:prstGeom prst="rect">
            <a:avLst/>
          </a:prstGeom>
        </p:spPr>
        <p:txBody>
          <a:bodyPr/>
          <a:lstStyle>
            <a:lvl1pPr marL="0" indent="0" algn="l" defTabSz="914400" rtl="0" eaLnBrk="1" latinLnBrk="0" hangingPunct="1">
              <a:lnSpc>
                <a:spcPct val="104000"/>
              </a:lnSpc>
              <a:spcBef>
                <a:spcPts val="0"/>
              </a:spcBef>
              <a:spcAft>
                <a:spcPts val="1100"/>
              </a:spcAft>
              <a:buFont typeface="Arial" panose="020B0604020202020204" pitchFamily="34" charset="0"/>
              <a:buNone/>
              <a:defRPr sz="1900" b="1" kern="1200">
                <a:solidFill>
                  <a:schemeClr val="accent1"/>
                </a:solidFill>
                <a:latin typeface="+mn-lt"/>
                <a:ea typeface="+mn-ea"/>
                <a:cs typeface="+mn-cs"/>
              </a:defRPr>
            </a:lvl1pPr>
            <a:lvl2pPr marL="0" indent="0" algn="l" defTabSz="914400" rtl="0" eaLnBrk="1" latinLnBrk="0" hangingPunct="1">
              <a:lnSpc>
                <a:spcPct val="104000"/>
              </a:lnSpc>
              <a:spcBef>
                <a:spcPts val="0"/>
              </a:spcBef>
              <a:spcAft>
                <a:spcPts val="1100"/>
              </a:spcAft>
              <a:buFont typeface="Arial" panose="020B0604020202020204" pitchFamily="34" charset="0"/>
              <a:buNone/>
              <a:defRPr sz="1900" kern="1200">
                <a:solidFill>
                  <a:schemeClr val="tx1"/>
                </a:solidFill>
                <a:latin typeface="+mn-lt"/>
                <a:ea typeface="+mn-ea"/>
                <a:cs typeface="+mn-cs"/>
              </a:defRPr>
            </a:lvl2pPr>
            <a:lvl3pPr marL="216000" indent="-216000" algn="l" defTabSz="914400" rtl="0" eaLnBrk="1" latinLnBrk="0" hangingPunct="1">
              <a:lnSpc>
                <a:spcPct val="104000"/>
              </a:lnSpc>
              <a:spcBef>
                <a:spcPts val="0"/>
              </a:spcBef>
              <a:spcAft>
                <a:spcPts val="1100"/>
              </a:spcAft>
              <a:buFont typeface="Arial" panose="020B0604020202020204" pitchFamily="34" charset="0"/>
              <a:buChar char="•"/>
              <a:defRPr sz="1900" kern="1200">
                <a:solidFill>
                  <a:schemeClr val="tx1"/>
                </a:solidFill>
                <a:latin typeface="+mn-lt"/>
                <a:ea typeface="+mn-ea"/>
                <a:cs typeface="+mn-cs"/>
              </a:defRPr>
            </a:lvl3pPr>
            <a:lvl4pPr marL="432000" indent="-216000" algn="l" defTabSz="914400" rtl="0" eaLnBrk="1" latinLnBrk="0" hangingPunct="1">
              <a:lnSpc>
                <a:spcPct val="104000"/>
              </a:lnSpc>
              <a:spcBef>
                <a:spcPts val="0"/>
              </a:spcBef>
              <a:spcAft>
                <a:spcPts val="1100"/>
              </a:spcAft>
              <a:buFont typeface="Arial" panose="020B0604020202020204" pitchFamily="34" charset="0"/>
              <a:buChar char="•"/>
              <a:defRPr sz="1900" kern="1200">
                <a:solidFill>
                  <a:schemeClr val="tx1"/>
                </a:solidFill>
                <a:latin typeface="+mn-lt"/>
                <a:ea typeface="+mn-ea"/>
                <a:cs typeface="+mn-cs"/>
              </a:defRPr>
            </a:lvl4pPr>
            <a:lvl5pPr marL="648000" indent="-216000" algn="l" defTabSz="914400" rtl="0" eaLnBrk="1" latinLnBrk="0" hangingPunct="1">
              <a:lnSpc>
                <a:spcPct val="104000"/>
              </a:lnSpc>
              <a:spcBef>
                <a:spcPts val="0"/>
              </a:spcBef>
              <a:spcAft>
                <a:spcPts val="1100"/>
              </a:spcAft>
              <a:buFont typeface="Symbol" panose="05050102010706020507" pitchFamily="18" charset="2"/>
              <a:buChar char="-"/>
              <a:defRPr sz="1900" kern="1200">
                <a:solidFill>
                  <a:schemeClr val="tx1"/>
                </a:solidFill>
                <a:latin typeface="+mn-lt"/>
                <a:ea typeface="+mn-ea"/>
                <a:cs typeface="+mn-cs"/>
              </a:defRPr>
            </a:lvl5pPr>
            <a:lvl6pPr marL="0" indent="0" algn="l" defTabSz="914400" rtl="0" eaLnBrk="1" latinLnBrk="0" hangingPunct="1">
              <a:lnSpc>
                <a:spcPct val="104000"/>
              </a:lnSpc>
              <a:spcBef>
                <a:spcPts val="0"/>
              </a:spcBef>
              <a:spcAft>
                <a:spcPts val="1100"/>
              </a:spcAft>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7pPr>
            <a:lvl8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8pPr>
            <a:lvl9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9pPr>
          </a:lstStyle>
          <a:p>
            <a:pPr marL="0" lvl="2" indent="0">
              <a:buNone/>
            </a:pPr>
            <a:r>
              <a:rPr lang="de-DE" sz="2800" dirty="0">
                <a:latin typeface="+mj-lt"/>
              </a:rPr>
              <a:t>Hochwasser in Dresden </a:t>
            </a:r>
          </a:p>
        </p:txBody>
      </p:sp>
      <p:sp>
        <p:nvSpPr>
          <p:cNvPr id="3" name="Textfeld 2">
            <a:extLst>
              <a:ext uri="{FF2B5EF4-FFF2-40B4-BE49-F238E27FC236}">
                <a16:creationId xmlns:a16="http://schemas.microsoft.com/office/drawing/2014/main" id="{CD9E46AE-B0D8-8725-E93C-B09DBCF170A6}"/>
              </a:ext>
            </a:extLst>
          </p:cNvPr>
          <p:cNvSpPr txBox="1"/>
          <p:nvPr/>
        </p:nvSpPr>
        <p:spPr>
          <a:xfrm>
            <a:off x="0" y="3068960"/>
            <a:ext cx="5563181" cy="216470"/>
          </a:xfrm>
          <a:prstGeom prst="rect">
            <a:avLst/>
          </a:prstGeom>
          <a:noFill/>
        </p:spPr>
        <p:txBody>
          <a:bodyPr wrap="square" lIns="0" tIns="0" rIns="0" bIns="0" rtlCol="0">
            <a:spAutoFit/>
          </a:bodyPr>
          <a:lstStyle/>
          <a:p>
            <a:r>
              <a:rPr lang="de-DE" sz="700" b="0" dirty="0" err="1">
                <a:solidFill>
                  <a:schemeClr val="tx1"/>
                </a:solidFill>
              </a:rPr>
              <a:t>SchiDD</a:t>
            </a:r>
            <a:r>
              <a:rPr lang="de-DE" sz="700" b="0" dirty="0">
                <a:solidFill>
                  <a:schemeClr val="tx1"/>
                </a:solidFill>
              </a:rPr>
              <a:t> (2013): Blick vom Hausmannsturm des Residenzschlosses auf die Elbe (elbaufwärts). https://</a:t>
            </a:r>
            <a:r>
              <a:rPr lang="de-DE" sz="700" b="0" dirty="0" err="1">
                <a:solidFill>
                  <a:schemeClr val="tx1"/>
                </a:solidFill>
              </a:rPr>
              <a:t>commons.wikimedia.org</a:t>
            </a:r>
            <a:r>
              <a:rPr lang="de-DE" sz="700" b="0" dirty="0">
                <a:solidFill>
                  <a:schemeClr val="tx1"/>
                </a:solidFill>
              </a:rPr>
              <a:t>/</a:t>
            </a:r>
            <a:r>
              <a:rPr lang="de-DE" sz="700" b="0" dirty="0" err="1">
                <a:solidFill>
                  <a:schemeClr val="tx1"/>
                </a:solidFill>
              </a:rPr>
              <a:t>wiki</a:t>
            </a:r>
            <a:r>
              <a:rPr lang="de-DE" sz="700" b="0" dirty="0">
                <a:solidFill>
                  <a:schemeClr val="tx1"/>
                </a:solidFill>
              </a:rPr>
              <a:t>/File:Elbe-Hochwasser-Dresden-Juni2013-17.jpg </a:t>
            </a:r>
          </a:p>
        </p:txBody>
      </p:sp>
      <p:pic>
        <p:nvPicPr>
          <p:cNvPr id="12" name="Bildplatzhalter 11">
            <a:extLst>
              <a:ext uri="{FF2B5EF4-FFF2-40B4-BE49-F238E27FC236}">
                <a16:creationId xmlns:a16="http://schemas.microsoft.com/office/drawing/2014/main" id="{E1250975-32DD-A65F-5701-AC74960B0B29}"/>
              </a:ext>
            </a:extLst>
          </p:cNvPr>
          <p:cNvPicPr>
            <a:picLocks noGrp="1" noChangeAspect="1"/>
          </p:cNvPicPr>
          <p:nvPr>
            <p:ph type="pic" sz="quarter" idx="17"/>
          </p:nvPr>
        </p:nvPicPr>
        <p:blipFill>
          <a:blip r:embed="rId4"/>
          <a:srcRect t="3675" b="13584"/>
          <a:stretch>
            <a:fillRect/>
          </a:stretch>
        </p:blipFill>
        <p:spPr>
          <a:xfrm>
            <a:off x="0" y="3574800"/>
            <a:ext cx="5950800" cy="3283200"/>
          </a:xfrm>
          <a:prstGeom prst="rect">
            <a:avLst/>
          </a:prstGeom>
        </p:spPr>
      </p:pic>
      <p:pic>
        <p:nvPicPr>
          <p:cNvPr id="21" name="Bildplatzhalter 20">
            <a:extLst>
              <a:ext uri="{FF2B5EF4-FFF2-40B4-BE49-F238E27FC236}">
                <a16:creationId xmlns:a16="http://schemas.microsoft.com/office/drawing/2014/main" id="{E0130504-DDE1-83C6-1E3C-EFC7F1405A75}"/>
              </a:ext>
            </a:extLst>
          </p:cNvPr>
          <p:cNvPicPr>
            <a:picLocks noGrp="1" noChangeAspect="1"/>
          </p:cNvPicPr>
          <p:nvPr>
            <p:ph type="pic" sz="quarter" idx="14"/>
          </p:nvPr>
        </p:nvPicPr>
        <p:blipFill>
          <a:blip r:embed="rId5"/>
          <a:srcRect l="246" t="776" r="-246" b="16092"/>
          <a:stretch>
            <a:fillRect/>
          </a:stretch>
        </p:blipFill>
        <p:spPr>
          <a:xfrm>
            <a:off x="0" y="-1"/>
            <a:ext cx="5563181" cy="3068961"/>
          </a:xfrm>
          <a:prstGeom prst="rect">
            <a:avLst/>
          </a:prstGeom>
        </p:spPr>
      </p:pic>
      <p:pic>
        <p:nvPicPr>
          <p:cNvPr id="25" name="Bildplatzhalter 24">
            <a:extLst>
              <a:ext uri="{FF2B5EF4-FFF2-40B4-BE49-F238E27FC236}">
                <a16:creationId xmlns:a16="http://schemas.microsoft.com/office/drawing/2014/main" id="{50869863-53C2-A094-E798-5B0B2A8F7725}"/>
              </a:ext>
            </a:extLst>
          </p:cNvPr>
          <p:cNvPicPr>
            <a:picLocks noGrp="1" noChangeAspect="1"/>
          </p:cNvPicPr>
          <p:nvPr>
            <p:ph type="pic" sz="quarter" idx="15"/>
          </p:nvPr>
        </p:nvPicPr>
        <p:blipFill>
          <a:blip r:embed="rId6"/>
          <a:srcRect t="7075" b="7075"/>
          <a:stretch>
            <a:fillRect/>
          </a:stretch>
        </p:blipFill>
        <p:spPr>
          <a:prstGeom prst="rect">
            <a:avLst/>
          </a:prstGeom>
        </p:spPr>
      </p:pic>
      <p:sp>
        <p:nvSpPr>
          <p:cNvPr id="2" name="Textfeld 1">
            <a:extLst>
              <a:ext uri="{FF2B5EF4-FFF2-40B4-BE49-F238E27FC236}">
                <a16:creationId xmlns:a16="http://schemas.microsoft.com/office/drawing/2014/main" id="{45DDAD89-C97C-2F4C-35AD-4D93D3403D81}"/>
              </a:ext>
            </a:extLst>
          </p:cNvPr>
          <p:cNvSpPr txBox="1"/>
          <p:nvPr/>
        </p:nvSpPr>
        <p:spPr>
          <a:xfrm>
            <a:off x="0" y="3358330"/>
            <a:ext cx="5563181" cy="216470"/>
          </a:xfrm>
          <a:prstGeom prst="rect">
            <a:avLst/>
          </a:prstGeom>
          <a:noFill/>
        </p:spPr>
        <p:txBody>
          <a:bodyPr wrap="square" lIns="0" tIns="0" rIns="0" bIns="0" rtlCol="0">
            <a:spAutoFit/>
          </a:bodyPr>
          <a:lstStyle/>
          <a:p>
            <a:r>
              <a:rPr lang="de-DE" sz="700" b="0" dirty="0">
                <a:solidFill>
                  <a:schemeClr val="tx1"/>
                </a:solidFill>
              </a:rPr>
              <a:t>Umweltamt Dresden (2013): Hochwasser 2013, Luftbild auf Gohlis. https://</a:t>
            </a:r>
            <a:r>
              <a:rPr lang="de-DE" sz="700" b="0" dirty="0" err="1">
                <a:solidFill>
                  <a:schemeClr val="tx1"/>
                </a:solidFill>
              </a:rPr>
              <a:t>www.dresden.de</a:t>
            </a:r>
            <a:r>
              <a:rPr lang="de-DE" sz="700" b="0" dirty="0">
                <a:solidFill>
                  <a:schemeClr val="tx1"/>
                </a:solidFill>
              </a:rPr>
              <a:t>/de/stadtraum/</a:t>
            </a:r>
            <a:r>
              <a:rPr lang="de-DE" sz="700" b="0" dirty="0" err="1">
                <a:solidFill>
                  <a:schemeClr val="tx1"/>
                </a:solidFill>
              </a:rPr>
              <a:t>umwelt</a:t>
            </a:r>
            <a:r>
              <a:rPr lang="de-DE" sz="700" b="0" dirty="0">
                <a:solidFill>
                  <a:schemeClr val="tx1"/>
                </a:solidFill>
              </a:rPr>
              <a:t>/</a:t>
            </a:r>
            <a:r>
              <a:rPr lang="de-DE" sz="700" b="0" dirty="0" err="1">
                <a:solidFill>
                  <a:schemeClr val="tx1"/>
                </a:solidFill>
              </a:rPr>
              <a:t>umwelt</a:t>
            </a:r>
            <a:r>
              <a:rPr lang="de-DE" sz="700" b="0" dirty="0">
                <a:solidFill>
                  <a:schemeClr val="tx1"/>
                </a:solidFill>
              </a:rPr>
              <a:t>/</a:t>
            </a:r>
            <a:r>
              <a:rPr lang="de-DE" sz="700" b="0" dirty="0" err="1">
                <a:solidFill>
                  <a:schemeClr val="tx1"/>
                </a:solidFill>
              </a:rPr>
              <a:t>hochwasser</a:t>
            </a:r>
            <a:r>
              <a:rPr lang="de-DE" sz="700" b="0" dirty="0">
                <a:solidFill>
                  <a:schemeClr val="tx1"/>
                </a:solidFill>
              </a:rPr>
              <a:t>/</a:t>
            </a:r>
            <a:r>
              <a:rPr lang="de-DE" sz="700" b="0" dirty="0" err="1">
                <a:solidFill>
                  <a:schemeClr val="tx1"/>
                </a:solidFill>
              </a:rPr>
              <a:t>vergangenheit.php</a:t>
            </a:r>
            <a:r>
              <a:rPr lang="de-DE" sz="700" b="0" dirty="0">
                <a:solidFill>
                  <a:schemeClr val="tx1"/>
                </a:solidFill>
              </a:rPr>
              <a:t> </a:t>
            </a:r>
          </a:p>
        </p:txBody>
      </p:sp>
      <p:sp>
        <p:nvSpPr>
          <p:cNvPr id="7" name="Textfeld 6">
            <a:extLst>
              <a:ext uri="{FF2B5EF4-FFF2-40B4-BE49-F238E27FC236}">
                <a16:creationId xmlns:a16="http://schemas.microsoft.com/office/drawing/2014/main" id="{82EC798E-AC4E-A4D6-1D6F-B87030BBBB95}"/>
              </a:ext>
            </a:extLst>
          </p:cNvPr>
          <p:cNvSpPr txBox="1"/>
          <p:nvPr/>
        </p:nvSpPr>
        <p:spPr>
          <a:xfrm>
            <a:off x="6138044" y="3283201"/>
            <a:ext cx="5646404" cy="308802"/>
          </a:xfrm>
          <a:prstGeom prst="rect">
            <a:avLst/>
          </a:prstGeom>
          <a:noFill/>
        </p:spPr>
        <p:txBody>
          <a:bodyPr wrap="square">
            <a:spAutoFit/>
          </a:bodyPr>
          <a:lstStyle/>
          <a:p>
            <a:r>
              <a:rPr lang="de-DE" sz="700" b="0" dirty="0" err="1">
                <a:solidFill>
                  <a:schemeClr val="tx1"/>
                </a:solidFill>
              </a:rPr>
              <a:t>Blobelt</a:t>
            </a:r>
            <a:r>
              <a:rPr lang="de-DE" sz="700" b="0" dirty="0">
                <a:solidFill>
                  <a:schemeClr val="tx1"/>
                </a:solidFill>
              </a:rPr>
              <a:t>, J. (2002): 17.08.2002 01067 Dresden, Theaterplatz 8.30 Uhr. Hochwasser der Elbe beim Maximum 9,40m. https://</a:t>
            </a:r>
            <a:r>
              <a:rPr lang="de-DE" sz="700" b="0" dirty="0" err="1">
                <a:solidFill>
                  <a:schemeClr val="tx1"/>
                </a:solidFill>
              </a:rPr>
              <a:t>commons.wikimedia.org</a:t>
            </a:r>
            <a:r>
              <a:rPr lang="de-DE" sz="700" b="0" dirty="0">
                <a:solidFill>
                  <a:schemeClr val="tx1"/>
                </a:solidFill>
              </a:rPr>
              <a:t>/</a:t>
            </a:r>
            <a:r>
              <a:rPr lang="de-DE" sz="700" b="0" dirty="0" err="1">
                <a:solidFill>
                  <a:schemeClr val="tx1"/>
                </a:solidFill>
              </a:rPr>
              <a:t>wiki</a:t>
            </a:r>
            <a:r>
              <a:rPr lang="de-DE" sz="700" b="0" dirty="0">
                <a:solidFill>
                  <a:schemeClr val="tx1"/>
                </a:solidFill>
              </a:rPr>
              <a:t>/File:20020817340NR_Dresden_Theaterplatz_Hochwasser.jpg</a:t>
            </a:r>
          </a:p>
        </p:txBody>
      </p:sp>
    </p:spTree>
    <p:extLst>
      <p:ext uri="{BB962C8B-B14F-4D97-AF65-F5344CB8AC3E}">
        <p14:creationId xmlns:p14="http://schemas.microsoft.com/office/powerpoint/2010/main" val="3365646537"/>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7B495-E7F4-D3CA-948B-E3E4FD3708E3}"/>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BFBCBCE-7580-078F-F2DE-DCADE94140CF}"/>
              </a:ext>
            </a:extLst>
          </p:cNvPr>
          <p:cNvSpPr>
            <a:spLocks noGrp="1"/>
          </p:cNvSpPr>
          <p:nvPr>
            <p:ph type="title"/>
          </p:nvPr>
        </p:nvSpPr>
        <p:spPr/>
        <p:txBody>
          <a:bodyPr/>
          <a:lstStyle/>
          <a:p>
            <a:r>
              <a:rPr lang="de-DE" dirty="0"/>
              <a:t>Und heute?</a:t>
            </a:r>
          </a:p>
        </p:txBody>
      </p:sp>
      <p:sp>
        <p:nvSpPr>
          <p:cNvPr id="4" name="Datumsplatzhalter 3">
            <a:extLst>
              <a:ext uri="{FF2B5EF4-FFF2-40B4-BE49-F238E27FC236}">
                <a16:creationId xmlns:a16="http://schemas.microsoft.com/office/drawing/2014/main" id="{75BC321A-D8EB-8572-E57E-3317A6B2C74A}"/>
              </a:ext>
            </a:extLst>
          </p:cNvPr>
          <p:cNvSpPr>
            <a:spLocks noGrp="1"/>
          </p:cNvSpPr>
          <p:nvPr>
            <p:ph type="dt" sz="half" idx="15"/>
          </p:nvPr>
        </p:nvSpPr>
        <p:spPr/>
        <p:txBody>
          <a:bodyPr/>
          <a:lstStyle/>
          <a:p>
            <a:fld id="{6333944E-755B-4AAE-A836-2F7EAB2B6474}" type="datetime1">
              <a:rPr lang="de-DE" smtClean="0"/>
              <a:pPr/>
              <a:t>04.06.26</a:t>
            </a:fld>
            <a:endParaRPr lang="de-DE" dirty="0">
              <a:solidFill>
                <a:schemeClr val="tx1"/>
              </a:solidFill>
            </a:endParaRPr>
          </a:p>
        </p:txBody>
      </p:sp>
      <p:sp>
        <p:nvSpPr>
          <p:cNvPr id="5" name="Fußzeilenplatzhalter 4">
            <a:extLst>
              <a:ext uri="{FF2B5EF4-FFF2-40B4-BE49-F238E27FC236}">
                <a16:creationId xmlns:a16="http://schemas.microsoft.com/office/drawing/2014/main" id="{B45ED93B-57F6-EA33-88C1-173C67469629}"/>
              </a:ext>
            </a:extLst>
          </p:cNvPr>
          <p:cNvSpPr>
            <a:spLocks noGrp="1"/>
          </p:cNvSpPr>
          <p:nvPr>
            <p:ph type="ftr" sz="quarter" idx="16"/>
          </p:nvPr>
        </p:nvSpPr>
        <p:spPr/>
        <p:txBody>
          <a:bodyPr/>
          <a:lstStyle/>
          <a:p>
            <a:r>
              <a:rPr lang="de-DE" dirty="0"/>
              <a:t>Hochwasser und Hochwasserschutz in Sachsen</a:t>
            </a:r>
          </a:p>
        </p:txBody>
      </p:sp>
      <p:sp>
        <p:nvSpPr>
          <p:cNvPr id="6" name="Foliennummernplatzhalter 5">
            <a:extLst>
              <a:ext uri="{FF2B5EF4-FFF2-40B4-BE49-F238E27FC236}">
                <a16:creationId xmlns:a16="http://schemas.microsoft.com/office/drawing/2014/main" id="{BCFD0FA0-4386-5FA5-34D2-9CF116160E32}"/>
              </a:ext>
            </a:extLst>
          </p:cNvPr>
          <p:cNvSpPr>
            <a:spLocks noGrp="1"/>
          </p:cNvSpPr>
          <p:nvPr>
            <p:ph type="sldNum" sz="quarter" idx="17"/>
          </p:nvPr>
        </p:nvSpPr>
        <p:spPr/>
        <p:txBody>
          <a:bodyPr/>
          <a:lstStyle/>
          <a:p>
            <a:pPr algn="l"/>
            <a:fld id="{32306F79-3C06-4672-972B-47D8DE2A461D}" type="slidenum">
              <a:rPr lang="de-DE" smtClean="0"/>
              <a:pPr algn="l"/>
              <a:t>3</a:t>
            </a:fld>
            <a:endParaRPr lang="de-DE" dirty="0">
              <a:solidFill>
                <a:schemeClr val="tx1"/>
              </a:solidFill>
            </a:endParaRPr>
          </a:p>
        </p:txBody>
      </p:sp>
      <p:pic>
        <p:nvPicPr>
          <p:cNvPr id="9" name="Bildplatzhalter 8">
            <a:extLst>
              <a:ext uri="{FF2B5EF4-FFF2-40B4-BE49-F238E27FC236}">
                <a16:creationId xmlns:a16="http://schemas.microsoft.com/office/drawing/2014/main" id="{9F3FC875-7905-07A2-5CA7-E4721BEDB6D5}"/>
              </a:ext>
            </a:extLst>
          </p:cNvPr>
          <p:cNvPicPr>
            <a:picLocks noGrp="1" noChangeAspect="1"/>
          </p:cNvPicPr>
          <p:nvPr>
            <p:ph type="pic" sz="quarter" idx="14"/>
          </p:nvPr>
        </p:nvPicPr>
        <p:blipFill>
          <a:blip r:embed="rId4"/>
          <a:srcRect t="3677" b="3677"/>
          <a:stretch>
            <a:fillRect/>
          </a:stretch>
        </p:blipFill>
        <p:spPr>
          <a:xfrm>
            <a:off x="810000" y="1916832"/>
            <a:ext cx="10569600" cy="4123968"/>
          </a:xfrm>
          <a:prstGeom prst="rect">
            <a:avLst/>
          </a:prstGeom>
        </p:spPr>
      </p:pic>
    </p:spTree>
    <p:extLst>
      <p:ext uri="{BB962C8B-B14F-4D97-AF65-F5344CB8AC3E}">
        <p14:creationId xmlns:p14="http://schemas.microsoft.com/office/powerpoint/2010/main" val="394518352"/>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D2277-C0F0-C81F-45B9-66910A0650D9}"/>
              </a:ext>
            </a:extLst>
          </p:cNvPr>
          <p:cNvSpPr>
            <a:spLocks noGrp="1"/>
          </p:cNvSpPr>
          <p:nvPr>
            <p:ph type="title"/>
          </p:nvPr>
        </p:nvSpPr>
        <p:spPr/>
        <p:txBody>
          <a:bodyPr/>
          <a:lstStyle/>
          <a:p>
            <a:r>
              <a:rPr lang="de-DE" dirty="0"/>
              <a:t>Agenda</a:t>
            </a:r>
          </a:p>
        </p:txBody>
      </p:sp>
      <p:sp>
        <p:nvSpPr>
          <p:cNvPr id="3" name="Textplatzhalter 2">
            <a:extLst>
              <a:ext uri="{FF2B5EF4-FFF2-40B4-BE49-F238E27FC236}">
                <a16:creationId xmlns:a16="http://schemas.microsoft.com/office/drawing/2014/main" id="{64F774B6-63A4-C810-B687-8DA2F1C5329C}"/>
              </a:ext>
            </a:extLst>
          </p:cNvPr>
          <p:cNvSpPr>
            <a:spLocks noGrp="1"/>
          </p:cNvSpPr>
          <p:nvPr>
            <p:ph type="body" sz="quarter" idx="13"/>
          </p:nvPr>
        </p:nvSpPr>
        <p:spPr/>
        <p:txBody>
          <a:bodyPr/>
          <a:lstStyle/>
          <a:p>
            <a:r>
              <a:rPr lang="de-DE" dirty="0"/>
              <a:t>Hochwasser als Extremwetterereignis</a:t>
            </a:r>
          </a:p>
          <a:p>
            <a:pPr lvl="1"/>
            <a:r>
              <a:rPr lang="de-DE" dirty="0"/>
              <a:t>Hochwasser in Dresden im Vergleich</a:t>
            </a:r>
          </a:p>
          <a:p>
            <a:pPr lvl="1"/>
            <a:endParaRPr lang="de-DE" dirty="0"/>
          </a:p>
          <a:p>
            <a:r>
              <a:rPr lang="de-DE" dirty="0"/>
              <a:t>Wie können wir uns anpassen?</a:t>
            </a:r>
          </a:p>
          <a:p>
            <a:pPr lvl="1"/>
            <a:r>
              <a:rPr lang="de-DE" dirty="0"/>
              <a:t>Anpassungsmaßnahmen an Hochwasser </a:t>
            </a:r>
          </a:p>
        </p:txBody>
      </p:sp>
      <p:sp>
        <p:nvSpPr>
          <p:cNvPr id="4" name="Datumsplatzhalter 3">
            <a:extLst>
              <a:ext uri="{FF2B5EF4-FFF2-40B4-BE49-F238E27FC236}">
                <a16:creationId xmlns:a16="http://schemas.microsoft.com/office/drawing/2014/main" id="{4B717CEC-7F80-F1FF-2C2C-37E85E24A09A}"/>
              </a:ext>
            </a:extLst>
          </p:cNvPr>
          <p:cNvSpPr>
            <a:spLocks noGrp="1"/>
          </p:cNvSpPr>
          <p:nvPr>
            <p:ph type="dt" sz="half" idx="14"/>
          </p:nvPr>
        </p:nvSpPr>
        <p:spPr/>
        <p:txBody>
          <a:bodyPr/>
          <a:lstStyle/>
          <a:p>
            <a:fld id="{6333944E-755B-4AAE-A836-2F7EAB2B6474}" type="datetime1">
              <a:rPr lang="de-DE" smtClean="0"/>
              <a:pPr/>
              <a:t>04.06.26</a:t>
            </a:fld>
            <a:endParaRPr lang="de-DE" dirty="0">
              <a:solidFill>
                <a:schemeClr val="tx1"/>
              </a:solidFill>
            </a:endParaRPr>
          </a:p>
        </p:txBody>
      </p:sp>
      <p:sp>
        <p:nvSpPr>
          <p:cNvPr id="5" name="Fußzeilenplatzhalter 4">
            <a:extLst>
              <a:ext uri="{FF2B5EF4-FFF2-40B4-BE49-F238E27FC236}">
                <a16:creationId xmlns:a16="http://schemas.microsoft.com/office/drawing/2014/main" id="{C3CAD9BC-181A-2590-92A8-34B95442F443}"/>
              </a:ext>
            </a:extLst>
          </p:cNvPr>
          <p:cNvSpPr>
            <a:spLocks noGrp="1"/>
          </p:cNvSpPr>
          <p:nvPr>
            <p:ph type="ftr" sz="quarter" idx="15"/>
          </p:nvPr>
        </p:nvSpPr>
        <p:spPr/>
        <p:txBody>
          <a:bodyPr/>
          <a:lstStyle/>
          <a:p>
            <a:r>
              <a:rPr lang="de-DE" dirty="0"/>
              <a:t>Hochwasser und Hochwasserschutz in Sachsen </a:t>
            </a:r>
          </a:p>
        </p:txBody>
      </p:sp>
      <p:sp>
        <p:nvSpPr>
          <p:cNvPr id="6" name="Foliennummernplatzhalter 5">
            <a:extLst>
              <a:ext uri="{FF2B5EF4-FFF2-40B4-BE49-F238E27FC236}">
                <a16:creationId xmlns:a16="http://schemas.microsoft.com/office/drawing/2014/main" id="{E739E519-FC0B-C4DF-1202-0B8DBD5C7E8B}"/>
              </a:ext>
            </a:extLst>
          </p:cNvPr>
          <p:cNvSpPr>
            <a:spLocks noGrp="1"/>
          </p:cNvSpPr>
          <p:nvPr>
            <p:ph type="sldNum" sz="quarter" idx="16"/>
          </p:nvPr>
        </p:nvSpPr>
        <p:spPr/>
        <p:txBody>
          <a:bodyPr/>
          <a:lstStyle/>
          <a:p>
            <a:pPr algn="l"/>
            <a:fld id="{32306F79-3C06-4672-972B-47D8DE2A461D}" type="slidenum">
              <a:rPr lang="de-DE" smtClean="0"/>
              <a:pPr algn="l"/>
              <a:t>4</a:t>
            </a:fld>
            <a:endParaRPr lang="de-DE" dirty="0">
              <a:solidFill>
                <a:schemeClr val="tx1"/>
              </a:solidFill>
            </a:endParaRPr>
          </a:p>
        </p:txBody>
      </p:sp>
    </p:spTree>
    <p:extLst>
      <p:ext uri="{BB962C8B-B14F-4D97-AF65-F5344CB8AC3E}">
        <p14:creationId xmlns:p14="http://schemas.microsoft.com/office/powerpoint/2010/main" val="3770338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B41790-6840-9A65-2E0B-61781D1D3F67}"/>
              </a:ext>
            </a:extLst>
          </p:cNvPr>
          <p:cNvSpPr>
            <a:spLocks noGrp="1"/>
          </p:cNvSpPr>
          <p:nvPr>
            <p:ph type="title"/>
          </p:nvPr>
        </p:nvSpPr>
        <p:spPr/>
        <p:txBody>
          <a:bodyPr/>
          <a:lstStyle/>
          <a:p>
            <a:r>
              <a:rPr lang="de-DE" dirty="0"/>
              <a:t>Hochwasser in Dresden </a:t>
            </a:r>
          </a:p>
        </p:txBody>
      </p:sp>
      <p:sp>
        <p:nvSpPr>
          <p:cNvPr id="3" name="Inhaltsplatzhalter 2">
            <a:extLst>
              <a:ext uri="{FF2B5EF4-FFF2-40B4-BE49-F238E27FC236}">
                <a16:creationId xmlns:a16="http://schemas.microsoft.com/office/drawing/2014/main" id="{F261C7DD-1665-6736-A9F8-C7CF45F8BAF2}"/>
              </a:ext>
            </a:extLst>
          </p:cNvPr>
          <p:cNvSpPr>
            <a:spLocks noGrp="1"/>
          </p:cNvSpPr>
          <p:nvPr>
            <p:ph idx="1"/>
          </p:nvPr>
        </p:nvSpPr>
        <p:spPr/>
        <p:txBody>
          <a:bodyPr/>
          <a:lstStyle/>
          <a:p>
            <a:r>
              <a:rPr lang="de-DE" dirty="0"/>
              <a:t>Aufgabe:</a:t>
            </a:r>
          </a:p>
          <a:p>
            <a:pPr marL="457200" indent="-457200">
              <a:buFont typeface="+mj-lt"/>
              <a:buAutoNum type="arabicPeriod"/>
            </a:pPr>
            <a:r>
              <a:rPr lang="de-DE" b="0" dirty="0">
                <a:solidFill>
                  <a:schemeClr val="tx1"/>
                </a:solidFill>
              </a:rPr>
              <a:t>Vergleicht die Niederschlagsmengen von insgesamt drei Messstationen im Einzugsgebiet der Elbe, Weißeritz und Prießnitz vom 12.08.2002 mit dem jährlichen Niederschlag des Jahres 2002 und dem jahreszeitlichen (21.06 – 18.09.) Niederschlag eines selbstgewählten Jahres mithilfe des Regionalen Klima-Informationssystems (</a:t>
            </a:r>
            <a:r>
              <a:rPr lang="de-DE" b="0" dirty="0" err="1">
                <a:solidFill>
                  <a:schemeClr val="tx1"/>
                </a:solidFill>
              </a:rPr>
              <a:t>ReKIS</a:t>
            </a:r>
            <a:r>
              <a:rPr lang="de-DE" b="0" dirty="0">
                <a:solidFill>
                  <a:schemeClr val="tx1"/>
                </a:solidFill>
              </a:rPr>
              <a:t>).</a:t>
            </a:r>
          </a:p>
          <a:p>
            <a:pPr marL="457200" indent="-457200">
              <a:buFont typeface="+mj-lt"/>
              <a:buAutoNum type="arabicPeriod"/>
            </a:pPr>
            <a:r>
              <a:rPr lang="de-DE" b="0" dirty="0">
                <a:solidFill>
                  <a:schemeClr val="tx1"/>
                </a:solidFill>
              </a:rPr>
              <a:t>Ordnet die Aussagen mit Hilfe des Themenstadtplan Dresdens dem jeweiligen Hochwasser aus 2002, 2006 oder 2013 zu. </a:t>
            </a:r>
          </a:p>
          <a:p>
            <a:pPr marL="457200" indent="-457200">
              <a:buFont typeface="+mj-lt"/>
              <a:buAutoNum type="arabicPeriod"/>
            </a:pPr>
            <a:r>
              <a:rPr lang="de-DE" b="0" dirty="0">
                <a:solidFill>
                  <a:schemeClr val="tx1"/>
                </a:solidFill>
              </a:rPr>
              <a:t>Ermittelt die Entfernung des Hochwassers 2002 und deinem Zuhause bzw. den vorgegebenen Orten mit Hilfe des Themenstadtplan Dresden. </a:t>
            </a:r>
          </a:p>
          <a:p>
            <a:endParaRPr lang="de-DE" dirty="0"/>
          </a:p>
        </p:txBody>
      </p:sp>
      <p:sp>
        <p:nvSpPr>
          <p:cNvPr id="4" name="Datumsplatzhalter 3">
            <a:extLst>
              <a:ext uri="{FF2B5EF4-FFF2-40B4-BE49-F238E27FC236}">
                <a16:creationId xmlns:a16="http://schemas.microsoft.com/office/drawing/2014/main" id="{72D85445-E7D0-1BFE-5DB0-1D2B85774CB4}"/>
              </a:ext>
            </a:extLst>
          </p:cNvPr>
          <p:cNvSpPr>
            <a:spLocks noGrp="1"/>
          </p:cNvSpPr>
          <p:nvPr>
            <p:ph type="dt" sz="half" idx="10"/>
          </p:nvPr>
        </p:nvSpPr>
        <p:spPr/>
        <p:txBody>
          <a:bodyPr/>
          <a:lstStyle/>
          <a:p>
            <a:fld id="{6333944E-755B-4AAE-A836-2F7EAB2B6474}" type="datetime1">
              <a:rPr lang="de-DE" smtClean="0"/>
              <a:pPr/>
              <a:t>04.06.26</a:t>
            </a:fld>
            <a:endParaRPr lang="de-DE" dirty="0">
              <a:solidFill>
                <a:schemeClr val="tx1"/>
              </a:solidFill>
            </a:endParaRPr>
          </a:p>
        </p:txBody>
      </p:sp>
      <p:sp>
        <p:nvSpPr>
          <p:cNvPr id="5" name="Fußzeilenplatzhalter 4">
            <a:extLst>
              <a:ext uri="{FF2B5EF4-FFF2-40B4-BE49-F238E27FC236}">
                <a16:creationId xmlns:a16="http://schemas.microsoft.com/office/drawing/2014/main" id="{A205D92C-DCE4-64AC-BE4C-668F4EC61F58}"/>
              </a:ext>
            </a:extLst>
          </p:cNvPr>
          <p:cNvSpPr>
            <a:spLocks noGrp="1"/>
          </p:cNvSpPr>
          <p:nvPr>
            <p:ph type="ftr" sz="quarter" idx="11"/>
          </p:nvPr>
        </p:nvSpPr>
        <p:spPr/>
        <p:txBody>
          <a:bodyPr/>
          <a:lstStyle/>
          <a:p>
            <a:r>
              <a:rPr lang="de-DE" dirty="0"/>
              <a:t>Hochwasser und Hochwasserschutzmaßnahmen in Sachsen </a:t>
            </a:r>
          </a:p>
        </p:txBody>
      </p:sp>
      <p:sp>
        <p:nvSpPr>
          <p:cNvPr id="6" name="Foliennummernplatzhalter 5">
            <a:extLst>
              <a:ext uri="{FF2B5EF4-FFF2-40B4-BE49-F238E27FC236}">
                <a16:creationId xmlns:a16="http://schemas.microsoft.com/office/drawing/2014/main" id="{0ADD0E31-5ADB-CCA9-0B24-4A17C96F65EA}"/>
              </a:ext>
            </a:extLst>
          </p:cNvPr>
          <p:cNvSpPr>
            <a:spLocks noGrp="1"/>
          </p:cNvSpPr>
          <p:nvPr>
            <p:ph type="sldNum" sz="quarter" idx="12"/>
          </p:nvPr>
        </p:nvSpPr>
        <p:spPr/>
        <p:txBody>
          <a:bodyPr/>
          <a:lstStyle/>
          <a:p>
            <a:pPr algn="l"/>
            <a:fld id="{32306F79-3C06-4672-972B-47D8DE2A461D}" type="slidenum">
              <a:rPr lang="de-DE" smtClean="0"/>
              <a:pPr algn="l"/>
              <a:t>5</a:t>
            </a:fld>
            <a:endParaRPr lang="de-DE" dirty="0">
              <a:solidFill>
                <a:schemeClr val="tx1"/>
              </a:solidFill>
            </a:endParaRPr>
          </a:p>
        </p:txBody>
      </p:sp>
      <p:pic>
        <p:nvPicPr>
          <p:cNvPr id="10" name="Grafik 9" descr="Ein Bild, das Clipart, Farbigkeit, Grafiken, Kreativität enthält.&#10;&#10;KI-generierte Inhalte können fehlerhaft sein.">
            <a:extLst>
              <a:ext uri="{FF2B5EF4-FFF2-40B4-BE49-F238E27FC236}">
                <a16:creationId xmlns:a16="http://schemas.microsoft.com/office/drawing/2014/main" id="{2FF7FBE7-D983-474C-DB9C-174180637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6520" y="1844824"/>
            <a:ext cx="730012" cy="504056"/>
          </a:xfrm>
          <a:prstGeom prst="rect">
            <a:avLst/>
          </a:prstGeom>
        </p:spPr>
      </p:pic>
    </p:spTree>
    <p:extLst>
      <p:ext uri="{BB962C8B-B14F-4D97-AF65-F5344CB8AC3E}">
        <p14:creationId xmlns:p14="http://schemas.microsoft.com/office/powerpoint/2010/main" val="4066790312"/>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844B3-2AD3-749E-3ADC-E8E0330D4CD3}"/>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829821DA-C56E-F11D-0550-B55A50131FFC}"/>
              </a:ext>
            </a:extLst>
          </p:cNvPr>
          <p:cNvSpPr>
            <a:spLocks noGrp="1"/>
          </p:cNvSpPr>
          <p:nvPr>
            <p:ph type="title"/>
          </p:nvPr>
        </p:nvSpPr>
        <p:spPr/>
        <p:txBody>
          <a:bodyPr/>
          <a:lstStyle/>
          <a:p>
            <a:r>
              <a:rPr lang="de-DE" dirty="0"/>
              <a:t>Überschwemmungsgebiete </a:t>
            </a:r>
            <a:br>
              <a:rPr lang="de-DE" dirty="0"/>
            </a:br>
            <a:r>
              <a:rPr lang="de-DE" dirty="0"/>
              <a:t>Hochwasser 2002</a:t>
            </a:r>
          </a:p>
        </p:txBody>
      </p:sp>
      <p:sp>
        <p:nvSpPr>
          <p:cNvPr id="4" name="Datumsplatzhalter 3">
            <a:extLst>
              <a:ext uri="{FF2B5EF4-FFF2-40B4-BE49-F238E27FC236}">
                <a16:creationId xmlns:a16="http://schemas.microsoft.com/office/drawing/2014/main" id="{17929919-B7A7-2BA9-EAD4-D058D08BA1DE}"/>
              </a:ext>
            </a:extLst>
          </p:cNvPr>
          <p:cNvSpPr>
            <a:spLocks noGrp="1"/>
          </p:cNvSpPr>
          <p:nvPr>
            <p:ph type="dt" sz="half" idx="15"/>
          </p:nvPr>
        </p:nvSpPr>
        <p:spPr/>
        <p:txBody>
          <a:bodyPr/>
          <a:lstStyle/>
          <a:p>
            <a:fld id="{6333944E-755B-4AAE-A836-2F7EAB2B6474}" type="datetime1">
              <a:rPr lang="de-DE" smtClean="0"/>
              <a:pPr/>
              <a:t>04.06.26</a:t>
            </a:fld>
            <a:endParaRPr lang="de-DE" dirty="0">
              <a:solidFill>
                <a:schemeClr val="tx1"/>
              </a:solidFill>
            </a:endParaRPr>
          </a:p>
        </p:txBody>
      </p:sp>
      <p:sp>
        <p:nvSpPr>
          <p:cNvPr id="5" name="Fußzeilenplatzhalter 4">
            <a:extLst>
              <a:ext uri="{FF2B5EF4-FFF2-40B4-BE49-F238E27FC236}">
                <a16:creationId xmlns:a16="http://schemas.microsoft.com/office/drawing/2014/main" id="{03130727-CAAF-4547-6B3B-11D4E80E8187}"/>
              </a:ext>
            </a:extLst>
          </p:cNvPr>
          <p:cNvSpPr>
            <a:spLocks noGrp="1"/>
          </p:cNvSpPr>
          <p:nvPr>
            <p:ph type="ftr" sz="quarter" idx="16"/>
          </p:nvPr>
        </p:nvSpPr>
        <p:spPr/>
        <p:txBody>
          <a:bodyPr/>
          <a:lstStyle/>
          <a:p>
            <a:r>
              <a:rPr lang="de-DE" dirty="0"/>
              <a:t>Hochwasser und Hochwasserschutz in Sachsen</a:t>
            </a:r>
          </a:p>
        </p:txBody>
      </p:sp>
      <p:sp>
        <p:nvSpPr>
          <p:cNvPr id="6" name="Foliennummernplatzhalter 5">
            <a:extLst>
              <a:ext uri="{FF2B5EF4-FFF2-40B4-BE49-F238E27FC236}">
                <a16:creationId xmlns:a16="http://schemas.microsoft.com/office/drawing/2014/main" id="{5675F55D-D90C-9359-ED41-FD623DD9F90C}"/>
              </a:ext>
            </a:extLst>
          </p:cNvPr>
          <p:cNvSpPr>
            <a:spLocks noGrp="1"/>
          </p:cNvSpPr>
          <p:nvPr>
            <p:ph type="sldNum" sz="quarter" idx="17"/>
          </p:nvPr>
        </p:nvSpPr>
        <p:spPr/>
        <p:txBody>
          <a:bodyPr/>
          <a:lstStyle/>
          <a:p>
            <a:pPr algn="l"/>
            <a:fld id="{32306F79-3C06-4672-972B-47D8DE2A461D}" type="slidenum">
              <a:rPr lang="de-DE" smtClean="0"/>
              <a:pPr algn="l"/>
              <a:t>6</a:t>
            </a:fld>
            <a:endParaRPr lang="de-DE" dirty="0">
              <a:solidFill>
                <a:schemeClr val="tx1"/>
              </a:solidFill>
            </a:endParaRPr>
          </a:p>
        </p:txBody>
      </p:sp>
      <p:pic>
        <p:nvPicPr>
          <p:cNvPr id="13" name="Picture 14">
            <a:extLst>
              <a:ext uri="{FF2B5EF4-FFF2-40B4-BE49-F238E27FC236}">
                <a16:creationId xmlns:a16="http://schemas.microsoft.com/office/drawing/2014/main" id="{A6077639-801F-3A9C-9A5D-F337BF82F185}"/>
              </a:ext>
            </a:extLst>
          </p:cNvPr>
          <p:cNvPicPr>
            <a:picLocks noChangeAspect="1"/>
          </p:cNvPicPr>
          <p:nvPr/>
        </p:nvPicPr>
        <p:blipFill>
          <a:blip r:embed="rId4"/>
          <a:stretch>
            <a:fillRect/>
          </a:stretch>
        </p:blipFill>
        <p:spPr>
          <a:xfrm>
            <a:off x="9984431" y="1700212"/>
            <a:ext cx="1440755" cy="1440755"/>
          </a:xfrm>
          <a:prstGeom prst="rect">
            <a:avLst/>
          </a:prstGeom>
        </p:spPr>
      </p:pic>
      <p:sp>
        <p:nvSpPr>
          <p:cNvPr id="14" name="Textfeld 13">
            <a:extLst>
              <a:ext uri="{FF2B5EF4-FFF2-40B4-BE49-F238E27FC236}">
                <a16:creationId xmlns:a16="http://schemas.microsoft.com/office/drawing/2014/main" id="{826DE671-387A-D33E-4818-B5F47F13023D}"/>
              </a:ext>
            </a:extLst>
          </p:cNvPr>
          <p:cNvSpPr txBox="1"/>
          <p:nvPr/>
        </p:nvSpPr>
        <p:spPr>
          <a:xfrm>
            <a:off x="10056440" y="3230180"/>
            <a:ext cx="1957267" cy="587597"/>
          </a:xfrm>
          <a:prstGeom prst="rect">
            <a:avLst/>
          </a:prstGeom>
          <a:noFill/>
        </p:spPr>
        <p:txBody>
          <a:bodyPr wrap="none" lIns="0" tIns="0" rIns="0" bIns="0" rtlCol="0">
            <a:spAutoFit/>
          </a:bodyPr>
          <a:lstStyle/>
          <a:p>
            <a:pPr algn="l">
              <a:spcAft>
                <a:spcPts val="0"/>
              </a:spcAft>
            </a:pPr>
            <a:r>
              <a:rPr lang="de-DE" b="0" dirty="0">
                <a:solidFill>
                  <a:schemeClr val="tx1"/>
                </a:solidFill>
              </a:rPr>
              <a:t>Themenstadtplan </a:t>
            </a:r>
          </a:p>
          <a:p>
            <a:pPr algn="l">
              <a:spcAft>
                <a:spcPts val="0"/>
              </a:spcAft>
            </a:pPr>
            <a:r>
              <a:rPr lang="de-DE" b="0" dirty="0">
                <a:solidFill>
                  <a:schemeClr val="tx1"/>
                </a:solidFill>
              </a:rPr>
              <a:t>Dresden</a:t>
            </a:r>
          </a:p>
        </p:txBody>
      </p:sp>
      <p:sp>
        <p:nvSpPr>
          <p:cNvPr id="2" name="Textfeld 1">
            <a:extLst>
              <a:ext uri="{FF2B5EF4-FFF2-40B4-BE49-F238E27FC236}">
                <a16:creationId xmlns:a16="http://schemas.microsoft.com/office/drawing/2014/main" id="{AE127BDF-41A9-273C-B4B6-665C68F3D48A}"/>
              </a:ext>
            </a:extLst>
          </p:cNvPr>
          <p:cNvSpPr txBox="1"/>
          <p:nvPr/>
        </p:nvSpPr>
        <p:spPr>
          <a:xfrm>
            <a:off x="809624" y="6081350"/>
            <a:ext cx="8886825" cy="149208"/>
          </a:xfrm>
          <a:prstGeom prst="rect">
            <a:avLst/>
          </a:prstGeom>
          <a:noFill/>
        </p:spPr>
        <p:txBody>
          <a:bodyPr wrap="square" lIns="0" tIns="0" rIns="0" bIns="0" rtlCol="0">
            <a:spAutoFit/>
          </a:bodyPr>
          <a:lstStyle/>
          <a:p>
            <a:pPr algn="l">
              <a:spcAft>
                <a:spcPts val="0"/>
              </a:spcAft>
            </a:pPr>
            <a:r>
              <a:rPr lang="de-DE" sz="1000" b="0" i="1" dirty="0">
                <a:solidFill>
                  <a:schemeClr val="tx1"/>
                </a:solidFill>
              </a:rPr>
              <a:t>Bildquelle: Landeshauptstadt Dresden: Themenstadtplan. URL: </a:t>
            </a:r>
            <a:r>
              <a:rPr lang="de-DE" sz="1000" b="0" i="1" dirty="0">
                <a:solidFill>
                  <a:schemeClr val="tx1"/>
                </a:solidFill>
                <a:hlinkClick r:id="rId5"/>
              </a:rPr>
              <a:t>https://themenstadtplan.dresden.de/?permalink=1poUFqeN</a:t>
            </a:r>
            <a:r>
              <a:rPr lang="de-DE" sz="1000" b="0" i="1" dirty="0">
                <a:solidFill>
                  <a:schemeClr val="tx1"/>
                </a:solidFill>
              </a:rPr>
              <a:t>, letzter Zugriff am 27.5.2026</a:t>
            </a:r>
          </a:p>
        </p:txBody>
      </p:sp>
      <p:sp>
        <p:nvSpPr>
          <p:cNvPr id="8" name="Bildplatzhalter 7">
            <a:extLst>
              <a:ext uri="{FF2B5EF4-FFF2-40B4-BE49-F238E27FC236}">
                <a16:creationId xmlns:a16="http://schemas.microsoft.com/office/drawing/2014/main" id="{138AD745-5435-A4D6-28B3-F7883C6AA35A}"/>
              </a:ext>
            </a:extLst>
          </p:cNvPr>
          <p:cNvSpPr>
            <a:spLocks noGrp="1"/>
          </p:cNvSpPr>
          <p:nvPr>
            <p:ph type="pic" sz="quarter" idx="14"/>
          </p:nvPr>
        </p:nvSpPr>
        <p:spPr/>
        <p:txBody>
          <a:bodyPr/>
          <a:lstStyle/>
          <a:p>
            <a:endParaRPr lang="de-DE"/>
          </a:p>
        </p:txBody>
      </p:sp>
      <p:pic>
        <p:nvPicPr>
          <p:cNvPr id="10" name="Grafik 9">
            <a:extLst>
              <a:ext uri="{FF2B5EF4-FFF2-40B4-BE49-F238E27FC236}">
                <a16:creationId xmlns:a16="http://schemas.microsoft.com/office/drawing/2014/main" id="{2EA78B26-AFA9-0408-4BEA-66EB42A3D5F4}"/>
              </a:ext>
            </a:extLst>
          </p:cNvPr>
          <p:cNvPicPr>
            <a:picLocks noChangeAspect="1"/>
          </p:cNvPicPr>
          <p:nvPr/>
        </p:nvPicPr>
        <p:blipFill>
          <a:blip r:embed="rId6"/>
          <a:stretch>
            <a:fillRect/>
          </a:stretch>
        </p:blipFill>
        <p:spPr>
          <a:xfrm>
            <a:off x="833002" y="1700212"/>
            <a:ext cx="8115300" cy="4305300"/>
          </a:xfrm>
          <a:prstGeom prst="rect">
            <a:avLst/>
          </a:prstGeom>
        </p:spPr>
      </p:pic>
    </p:spTree>
    <p:extLst>
      <p:ext uri="{BB962C8B-B14F-4D97-AF65-F5344CB8AC3E}">
        <p14:creationId xmlns:p14="http://schemas.microsoft.com/office/powerpoint/2010/main" val="962145242"/>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CDA71-F766-3667-33DC-CBBF3927B26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9A151B5-FE91-7B90-1FF0-E2FF8C4CC842}"/>
              </a:ext>
            </a:extLst>
          </p:cNvPr>
          <p:cNvSpPr>
            <a:spLocks noGrp="1"/>
          </p:cNvSpPr>
          <p:nvPr>
            <p:ph type="title"/>
          </p:nvPr>
        </p:nvSpPr>
        <p:spPr/>
        <p:txBody>
          <a:bodyPr/>
          <a:lstStyle/>
          <a:p>
            <a:r>
              <a:rPr lang="de-DE" dirty="0"/>
              <a:t>Überschwemmungsgebiete </a:t>
            </a:r>
            <a:br>
              <a:rPr lang="de-DE" dirty="0"/>
            </a:br>
            <a:r>
              <a:rPr lang="de-DE" dirty="0"/>
              <a:t>Hochwasser 2006</a:t>
            </a:r>
          </a:p>
        </p:txBody>
      </p:sp>
      <p:sp>
        <p:nvSpPr>
          <p:cNvPr id="4" name="Datumsplatzhalter 3">
            <a:extLst>
              <a:ext uri="{FF2B5EF4-FFF2-40B4-BE49-F238E27FC236}">
                <a16:creationId xmlns:a16="http://schemas.microsoft.com/office/drawing/2014/main" id="{964959EF-8363-BB38-BA4C-7DAAEC2BE50A}"/>
              </a:ext>
            </a:extLst>
          </p:cNvPr>
          <p:cNvSpPr>
            <a:spLocks noGrp="1"/>
          </p:cNvSpPr>
          <p:nvPr>
            <p:ph type="dt" sz="half" idx="15"/>
          </p:nvPr>
        </p:nvSpPr>
        <p:spPr/>
        <p:txBody>
          <a:bodyPr/>
          <a:lstStyle/>
          <a:p>
            <a:fld id="{6333944E-755B-4AAE-A836-2F7EAB2B6474}" type="datetime1">
              <a:rPr lang="de-DE" smtClean="0"/>
              <a:pPr/>
              <a:t>04.06.26</a:t>
            </a:fld>
            <a:endParaRPr lang="de-DE" dirty="0">
              <a:solidFill>
                <a:schemeClr val="tx1"/>
              </a:solidFill>
            </a:endParaRPr>
          </a:p>
        </p:txBody>
      </p:sp>
      <p:sp>
        <p:nvSpPr>
          <p:cNvPr id="5" name="Fußzeilenplatzhalter 4">
            <a:extLst>
              <a:ext uri="{FF2B5EF4-FFF2-40B4-BE49-F238E27FC236}">
                <a16:creationId xmlns:a16="http://schemas.microsoft.com/office/drawing/2014/main" id="{6AAA8767-C40B-C90B-EDE2-068233685EDF}"/>
              </a:ext>
            </a:extLst>
          </p:cNvPr>
          <p:cNvSpPr>
            <a:spLocks noGrp="1"/>
          </p:cNvSpPr>
          <p:nvPr>
            <p:ph type="ftr" sz="quarter" idx="16"/>
          </p:nvPr>
        </p:nvSpPr>
        <p:spPr/>
        <p:txBody>
          <a:bodyPr/>
          <a:lstStyle/>
          <a:p>
            <a:r>
              <a:rPr lang="de-DE" dirty="0"/>
              <a:t>Hochwasser und Hochwasserschutz in Sachsen</a:t>
            </a:r>
          </a:p>
        </p:txBody>
      </p:sp>
      <p:sp>
        <p:nvSpPr>
          <p:cNvPr id="6" name="Foliennummernplatzhalter 5">
            <a:extLst>
              <a:ext uri="{FF2B5EF4-FFF2-40B4-BE49-F238E27FC236}">
                <a16:creationId xmlns:a16="http://schemas.microsoft.com/office/drawing/2014/main" id="{0BEF6C45-5611-2D18-9F08-961B9957A04E}"/>
              </a:ext>
            </a:extLst>
          </p:cNvPr>
          <p:cNvSpPr>
            <a:spLocks noGrp="1"/>
          </p:cNvSpPr>
          <p:nvPr>
            <p:ph type="sldNum" sz="quarter" idx="17"/>
          </p:nvPr>
        </p:nvSpPr>
        <p:spPr/>
        <p:txBody>
          <a:bodyPr/>
          <a:lstStyle/>
          <a:p>
            <a:pPr algn="l"/>
            <a:fld id="{32306F79-3C06-4672-972B-47D8DE2A461D}" type="slidenum">
              <a:rPr lang="de-DE" smtClean="0"/>
              <a:pPr algn="l"/>
              <a:t>7</a:t>
            </a:fld>
            <a:endParaRPr lang="de-DE" dirty="0">
              <a:solidFill>
                <a:schemeClr val="tx1"/>
              </a:solidFill>
            </a:endParaRPr>
          </a:p>
        </p:txBody>
      </p:sp>
      <p:sp>
        <p:nvSpPr>
          <p:cNvPr id="14" name="Textfeld 13">
            <a:extLst>
              <a:ext uri="{FF2B5EF4-FFF2-40B4-BE49-F238E27FC236}">
                <a16:creationId xmlns:a16="http://schemas.microsoft.com/office/drawing/2014/main" id="{5D3923D9-5A0E-0395-2F03-A31529924880}"/>
              </a:ext>
            </a:extLst>
          </p:cNvPr>
          <p:cNvSpPr txBox="1"/>
          <p:nvPr/>
        </p:nvSpPr>
        <p:spPr>
          <a:xfrm>
            <a:off x="9984432" y="3248007"/>
            <a:ext cx="1957267" cy="587597"/>
          </a:xfrm>
          <a:prstGeom prst="rect">
            <a:avLst/>
          </a:prstGeom>
          <a:noFill/>
        </p:spPr>
        <p:txBody>
          <a:bodyPr wrap="none" lIns="0" tIns="0" rIns="0" bIns="0" rtlCol="0">
            <a:spAutoFit/>
          </a:bodyPr>
          <a:lstStyle/>
          <a:p>
            <a:pPr algn="l">
              <a:spcAft>
                <a:spcPts val="0"/>
              </a:spcAft>
            </a:pPr>
            <a:r>
              <a:rPr lang="de-DE" b="0" dirty="0">
                <a:solidFill>
                  <a:schemeClr val="tx1"/>
                </a:solidFill>
              </a:rPr>
              <a:t>Themenstadtplan </a:t>
            </a:r>
          </a:p>
          <a:p>
            <a:pPr algn="l">
              <a:spcAft>
                <a:spcPts val="0"/>
              </a:spcAft>
            </a:pPr>
            <a:r>
              <a:rPr lang="de-DE" b="0" dirty="0">
                <a:solidFill>
                  <a:schemeClr val="tx1"/>
                </a:solidFill>
              </a:rPr>
              <a:t>Dresden</a:t>
            </a:r>
          </a:p>
        </p:txBody>
      </p:sp>
      <p:pic>
        <p:nvPicPr>
          <p:cNvPr id="18" name="Picture 4">
            <a:extLst>
              <a:ext uri="{FF2B5EF4-FFF2-40B4-BE49-F238E27FC236}">
                <a16:creationId xmlns:a16="http://schemas.microsoft.com/office/drawing/2014/main" id="{85B70F2E-8DF9-179E-D8C0-6CEF0461FFEA}"/>
              </a:ext>
            </a:extLst>
          </p:cNvPr>
          <p:cNvPicPr>
            <a:picLocks noChangeAspect="1"/>
          </p:cNvPicPr>
          <p:nvPr/>
        </p:nvPicPr>
        <p:blipFill>
          <a:blip r:embed="rId3"/>
          <a:stretch>
            <a:fillRect/>
          </a:stretch>
        </p:blipFill>
        <p:spPr>
          <a:xfrm>
            <a:off x="9912424" y="1651013"/>
            <a:ext cx="1512168" cy="1512168"/>
          </a:xfrm>
          <a:prstGeom prst="rect">
            <a:avLst/>
          </a:prstGeom>
        </p:spPr>
      </p:pic>
      <p:sp>
        <p:nvSpPr>
          <p:cNvPr id="2" name="Textfeld 1">
            <a:extLst>
              <a:ext uri="{FF2B5EF4-FFF2-40B4-BE49-F238E27FC236}">
                <a16:creationId xmlns:a16="http://schemas.microsoft.com/office/drawing/2014/main" id="{ED862485-A5D5-74D5-A06D-6686FD28C7AD}"/>
              </a:ext>
            </a:extLst>
          </p:cNvPr>
          <p:cNvSpPr txBox="1"/>
          <p:nvPr/>
        </p:nvSpPr>
        <p:spPr>
          <a:xfrm>
            <a:off x="809624" y="6081350"/>
            <a:ext cx="8599488" cy="149208"/>
          </a:xfrm>
          <a:prstGeom prst="rect">
            <a:avLst/>
          </a:prstGeom>
          <a:noFill/>
        </p:spPr>
        <p:txBody>
          <a:bodyPr wrap="square" lIns="0" tIns="0" rIns="0" bIns="0" rtlCol="0">
            <a:spAutoFit/>
          </a:bodyPr>
          <a:lstStyle/>
          <a:p>
            <a:pPr>
              <a:spcAft>
                <a:spcPts val="0"/>
              </a:spcAft>
            </a:pPr>
            <a:r>
              <a:rPr lang="de-DE" sz="1000" b="0" i="1" dirty="0">
                <a:solidFill>
                  <a:schemeClr val="tx1"/>
                </a:solidFill>
              </a:rPr>
              <a:t>Bildquelle: Landeshauptstadt Dresden: Themenstadtplan. URL: </a:t>
            </a:r>
            <a:r>
              <a:rPr lang="en-GB" sz="1000" b="0" i="1" u="none" strike="noStrike" cap="none" dirty="0">
                <a:solidFill>
                  <a:srgbClr val="000000"/>
                </a:solidFill>
                <a:effectLst/>
                <a:latin typeface="Arial"/>
                <a:ea typeface="Arial"/>
                <a:cs typeface="Arial"/>
                <a:sym typeface="Arial"/>
              </a:rPr>
              <a:t>https://stadtplan.dresden.de/?permalink=fbr6kwx,</a:t>
            </a:r>
            <a:r>
              <a:rPr lang="de-DE" sz="1000" b="0" i="1" dirty="0">
                <a:solidFill>
                  <a:schemeClr val="tx1"/>
                </a:solidFill>
              </a:rPr>
              <a:t> letzter Zugriff am 27.5.2026</a:t>
            </a:r>
          </a:p>
        </p:txBody>
      </p:sp>
      <p:sp>
        <p:nvSpPr>
          <p:cNvPr id="8" name="Bildplatzhalter 7">
            <a:extLst>
              <a:ext uri="{FF2B5EF4-FFF2-40B4-BE49-F238E27FC236}">
                <a16:creationId xmlns:a16="http://schemas.microsoft.com/office/drawing/2014/main" id="{34757659-4337-7575-0659-D01EEE0F0292}"/>
              </a:ext>
            </a:extLst>
          </p:cNvPr>
          <p:cNvSpPr>
            <a:spLocks noGrp="1"/>
          </p:cNvSpPr>
          <p:nvPr>
            <p:ph type="pic" sz="quarter" idx="14"/>
          </p:nvPr>
        </p:nvSpPr>
        <p:spPr/>
        <p:txBody>
          <a:bodyPr/>
          <a:lstStyle/>
          <a:p>
            <a:endParaRPr lang="de-DE"/>
          </a:p>
        </p:txBody>
      </p:sp>
      <p:pic>
        <p:nvPicPr>
          <p:cNvPr id="10" name="Grafik 9">
            <a:extLst>
              <a:ext uri="{FF2B5EF4-FFF2-40B4-BE49-F238E27FC236}">
                <a16:creationId xmlns:a16="http://schemas.microsoft.com/office/drawing/2014/main" id="{30239B27-B2F6-729A-BA34-94A654C70BC1}"/>
              </a:ext>
            </a:extLst>
          </p:cNvPr>
          <p:cNvPicPr>
            <a:picLocks noChangeAspect="1"/>
          </p:cNvPicPr>
          <p:nvPr/>
        </p:nvPicPr>
        <p:blipFill>
          <a:blip r:embed="rId4"/>
          <a:srcRect b="8228"/>
          <a:stretch/>
        </p:blipFill>
        <p:spPr>
          <a:xfrm>
            <a:off x="809623" y="1663773"/>
            <a:ext cx="8208532" cy="4377027"/>
          </a:xfrm>
          <a:prstGeom prst="rect">
            <a:avLst/>
          </a:prstGeom>
        </p:spPr>
      </p:pic>
    </p:spTree>
    <p:extLst>
      <p:ext uri="{BB962C8B-B14F-4D97-AF65-F5344CB8AC3E}">
        <p14:creationId xmlns:p14="http://schemas.microsoft.com/office/powerpoint/2010/main" val="3837397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FC4D7-53BC-BCB2-8A2E-F7D83C27251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C91AB60D-9684-E310-09D2-C90B2F85F979}"/>
              </a:ext>
            </a:extLst>
          </p:cNvPr>
          <p:cNvSpPr>
            <a:spLocks noGrp="1"/>
          </p:cNvSpPr>
          <p:nvPr>
            <p:ph type="title"/>
          </p:nvPr>
        </p:nvSpPr>
        <p:spPr/>
        <p:txBody>
          <a:bodyPr/>
          <a:lstStyle/>
          <a:p>
            <a:r>
              <a:rPr lang="de-DE" dirty="0"/>
              <a:t>Überschwemmungsgebiete </a:t>
            </a:r>
            <a:br>
              <a:rPr lang="de-DE" dirty="0"/>
            </a:br>
            <a:r>
              <a:rPr lang="de-DE" dirty="0"/>
              <a:t>Hochwasser 2013</a:t>
            </a:r>
          </a:p>
        </p:txBody>
      </p:sp>
      <p:sp>
        <p:nvSpPr>
          <p:cNvPr id="4" name="Datumsplatzhalter 3">
            <a:extLst>
              <a:ext uri="{FF2B5EF4-FFF2-40B4-BE49-F238E27FC236}">
                <a16:creationId xmlns:a16="http://schemas.microsoft.com/office/drawing/2014/main" id="{322CF55D-F254-26AA-B5C6-EAD784B98AA8}"/>
              </a:ext>
            </a:extLst>
          </p:cNvPr>
          <p:cNvSpPr>
            <a:spLocks noGrp="1"/>
          </p:cNvSpPr>
          <p:nvPr>
            <p:ph type="dt" sz="half" idx="15"/>
          </p:nvPr>
        </p:nvSpPr>
        <p:spPr/>
        <p:txBody>
          <a:bodyPr/>
          <a:lstStyle/>
          <a:p>
            <a:fld id="{6333944E-755B-4AAE-A836-2F7EAB2B6474}" type="datetime1">
              <a:rPr lang="de-DE" smtClean="0"/>
              <a:pPr/>
              <a:t>04.06.26</a:t>
            </a:fld>
            <a:endParaRPr lang="de-DE" dirty="0">
              <a:solidFill>
                <a:schemeClr val="tx1"/>
              </a:solidFill>
            </a:endParaRPr>
          </a:p>
        </p:txBody>
      </p:sp>
      <p:sp>
        <p:nvSpPr>
          <p:cNvPr id="5" name="Fußzeilenplatzhalter 4">
            <a:extLst>
              <a:ext uri="{FF2B5EF4-FFF2-40B4-BE49-F238E27FC236}">
                <a16:creationId xmlns:a16="http://schemas.microsoft.com/office/drawing/2014/main" id="{DA5E74F6-9CFB-B0C8-EAD6-3084F2605F9E}"/>
              </a:ext>
            </a:extLst>
          </p:cNvPr>
          <p:cNvSpPr>
            <a:spLocks noGrp="1"/>
          </p:cNvSpPr>
          <p:nvPr>
            <p:ph type="ftr" sz="quarter" idx="16"/>
          </p:nvPr>
        </p:nvSpPr>
        <p:spPr/>
        <p:txBody>
          <a:bodyPr/>
          <a:lstStyle/>
          <a:p>
            <a:r>
              <a:rPr lang="de-DE" dirty="0"/>
              <a:t>Hochwasser und Hochwasserschutz in Sachsen</a:t>
            </a:r>
          </a:p>
        </p:txBody>
      </p:sp>
      <p:sp>
        <p:nvSpPr>
          <p:cNvPr id="6" name="Foliennummernplatzhalter 5">
            <a:extLst>
              <a:ext uri="{FF2B5EF4-FFF2-40B4-BE49-F238E27FC236}">
                <a16:creationId xmlns:a16="http://schemas.microsoft.com/office/drawing/2014/main" id="{28B515F0-C6AD-F495-7792-04CF18A42248}"/>
              </a:ext>
            </a:extLst>
          </p:cNvPr>
          <p:cNvSpPr>
            <a:spLocks noGrp="1"/>
          </p:cNvSpPr>
          <p:nvPr>
            <p:ph type="sldNum" sz="quarter" idx="17"/>
          </p:nvPr>
        </p:nvSpPr>
        <p:spPr/>
        <p:txBody>
          <a:bodyPr/>
          <a:lstStyle/>
          <a:p>
            <a:pPr algn="l"/>
            <a:fld id="{32306F79-3C06-4672-972B-47D8DE2A461D}" type="slidenum">
              <a:rPr lang="de-DE" smtClean="0"/>
              <a:pPr algn="l"/>
              <a:t>8</a:t>
            </a:fld>
            <a:endParaRPr lang="de-DE" dirty="0">
              <a:solidFill>
                <a:schemeClr val="tx1"/>
              </a:solidFill>
            </a:endParaRPr>
          </a:p>
        </p:txBody>
      </p:sp>
      <p:sp>
        <p:nvSpPr>
          <p:cNvPr id="14" name="Textfeld 13">
            <a:extLst>
              <a:ext uri="{FF2B5EF4-FFF2-40B4-BE49-F238E27FC236}">
                <a16:creationId xmlns:a16="http://schemas.microsoft.com/office/drawing/2014/main" id="{0B299144-DC5A-150E-1F24-5A7FB1707CB3}"/>
              </a:ext>
            </a:extLst>
          </p:cNvPr>
          <p:cNvSpPr txBox="1"/>
          <p:nvPr/>
        </p:nvSpPr>
        <p:spPr>
          <a:xfrm>
            <a:off x="9984432" y="3248007"/>
            <a:ext cx="1957267" cy="587597"/>
          </a:xfrm>
          <a:prstGeom prst="rect">
            <a:avLst/>
          </a:prstGeom>
          <a:noFill/>
        </p:spPr>
        <p:txBody>
          <a:bodyPr wrap="none" lIns="0" tIns="0" rIns="0" bIns="0" rtlCol="0">
            <a:spAutoFit/>
          </a:bodyPr>
          <a:lstStyle/>
          <a:p>
            <a:pPr algn="l">
              <a:spcAft>
                <a:spcPts val="0"/>
              </a:spcAft>
            </a:pPr>
            <a:r>
              <a:rPr lang="de-DE" b="0" dirty="0">
                <a:solidFill>
                  <a:schemeClr val="tx1"/>
                </a:solidFill>
              </a:rPr>
              <a:t>Themenstadtplan </a:t>
            </a:r>
          </a:p>
          <a:p>
            <a:pPr algn="l">
              <a:spcAft>
                <a:spcPts val="0"/>
              </a:spcAft>
            </a:pPr>
            <a:r>
              <a:rPr lang="de-DE" b="0" dirty="0">
                <a:solidFill>
                  <a:schemeClr val="tx1"/>
                </a:solidFill>
              </a:rPr>
              <a:t>Dresden</a:t>
            </a:r>
          </a:p>
        </p:txBody>
      </p:sp>
      <p:pic>
        <p:nvPicPr>
          <p:cNvPr id="15" name="Picture 4">
            <a:extLst>
              <a:ext uri="{FF2B5EF4-FFF2-40B4-BE49-F238E27FC236}">
                <a16:creationId xmlns:a16="http://schemas.microsoft.com/office/drawing/2014/main" id="{730AAE9F-92C1-3777-DC92-CDEE66F65C3F}"/>
              </a:ext>
            </a:extLst>
          </p:cNvPr>
          <p:cNvPicPr>
            <a:picLocks noChangeAspect="1"/>
          </p:cNvPicPr>
          <p:nvPr/>
        </p:nvPicPr>
        <p:blipFill>
          <a:blip r:embed="rId3"/>
          <a:stretch>
            <a:fillRect/>
          </a:stretch>
        </p:blipFill>
        <p:spPr>
          <a:xfrm>
            <a:off x="9939456" y="1776412"/>
            <a:ext cx="1441331" cy="1441331"/>
          </a:xfrm>
          <a:prstGeom prst="rect">
            <a:avLst/>
          </a:prstGeom>
        </p:spPr>
      </p:pic>
      <p:sp>
        <p:nvSpPr>
          <p:cNvPr id="2" name="Textfeld 1">
            <a:extLst>
              <a:ext uri="{FF2B5EF4-FFF2-40B4-BE49-F238E27FC236}">
                <a16:creationId xmlns:a16="http://schemas.microsoft.com/office/drawing/2014/main" id="{2FA6DF19-7AA8-4687-9C3C-135DDEE045AA}"/>
              </a:ext>
            </a:extLst>
          </p:cNvPr>
          <p:cNvSpPr txBox="1"/>
          <p:nvPr/>
        </p:nvSpPr>
        <p:spPr>
          <a:xfrm>
            <a:off x="809624" y="6081350"/>
            <a:ext cx="8599488" cy="149208"/>
          </a:xfrm>
          <a:prstGeom prst="rect">
            <a:avLst/>
          </a:prstGeom>
          <a:noFill/>
        </p:spPr>
        <p:txBody>
          <a:bodyPr wrap="square" lIns="0" tIns="0" rIns="0" bIns="0" rtlCol="0">
            <a:spAutoFit/>
          </a:bodyPr>
          <a:lstStyle/>
          <a:p>
            <a:pPr>
              <a:spcAft>
                <a:spcPts val="0"/>
              </a:spcAft>
            </a:pPr>
            <a:r>
              <a:rPr lang="de-DE" sz="1000" b="0" i="1" dirty="0">
                <a:solidFill>
                  <a:schemeClr val="tx1"/>
                </a:solidFill>
              </a:rPr>
              <a:t>Bildquelle: Landeshauptstadt Dresden: Themenstadtplan. URL: </a:t>
            </a:r>
            <a:r>
              <a:rPr lang="en-GB" sz="1000" b="0" i="1" u="none" strike="noStrike" cap="none" dirty="0">
                <a:solidFill>
                  <a:srgbClr val="000000"/>
                </a:solidFill>
                <a:effectLst/>
                <a:latin typeface="Arial"/>
                <a:ea typeface="Arial"/>
                <a:cs typeface="Arial"/>
                <a:sym typeface="Arial"/>
              </a:rPr>
              <a:t>https://stadtplan.dresden.de/?permalink=ZW4SEPP,</a:t>
            </a:r>
            <a:r>
              <a:rPr lang="de-DE" sz="1000" b="0" i="1" dirty="0">
                <a:solidFill>
                  <a:schemeClr val="tx1"/>
                </a:solidFill>
              </a:rPr>
              <a:t> letzter Zugriff am 27.5.2026</a:t>
            </a:r>
          </a:p>
        </p:txBody>
      </p:sp>
      <p:sp>
        <p:nvSpPr>
          <p:cNvPr id="8" name="Bildplatzhalter 7">
            <a:extLst>
              <a:ext uri="{FF2B5EF4-FFF2-40B4-BE49-F238E27FC236}">
                <a16:creationId xmlns:a16="http://schemas.microsoft.com/office/drawing/2014/main" id="{C626F6C4-E135-6068-8CC1-AFA35BC3A6E8}"/>
              </a:ext>
            </a:extLst>
          </p:cNvPr>
          <p:cNvSpPr>
            <a:spLocks noGrp="1"/>
          </p:cNvSpPr>
          <p:nvPr>
            <p:ph type="pic" sz="quarter" idx="14"/>
          </p:nvPr>
        </p:nvSpPr>
        <p:spPr/>
        <p:txBody>
          <a:bodyPr/>
          <a:lstStyle/>
          <a:p>
            <a:endParaRPr lang="de-DE"/>
          </a:p>
        </p:txBody>
      </p:sp>
      <p:pic>
        <p:nvPicPr>
          <p:cNvPr id="10" name="Grafik 9">
            <a:extLst>
              <a:ext uri="{FF2B5EF4-FFF2-40B4-BE49-F238E27FC236}">
                <a16:creationId xmlns:a16="http://schemas.microsoft.com/office/drawing/2014/main" id="{EFA8E3ED-E724-48C5-94A7-9BEF3FC9BAA9}"/>
              </a:ext>
            </a:extLst>
          </p:cNvPr>
          <p:cNvPicPr>
            <a:picLocks noChangeAspect="1"/>
          </p:cNvPicPr>
          <p:nvPr/>
        </p:nvPicPr>
        <p:blipFill>
          <a:blip r:embed="rId4"/>
          <a:srcRect b="3514"/>
          <a:stretch/>
        </p:blipFill>
        <p:spPr>
          <a:xfrm>
            <a:off x="808812" y="1768873"/>
            <a:ext cx="8229345" cy="4271927"/>
          </a:xfrm>
          <a:prstGeom prst="rect">
            <a:avLst/>
          </a:prstGeom>
        </p:spPr>
      </p:pic>
    </p:spTree>
    <p:extLst>
      <p:ext uri="{BB962C8B-B14F-4D97-AF65-F5344CB8AC3E}">
        <p14:creationId xmlns:p14="http://schemas.microsoft.com/office/powerpoint/2010/main" val="1478725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D14DE-39D5-9868-2B77-69015680133A}"/>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D18A7B4-F2AF-96E9-E34C-FD0FAD37F430}"/>
              </a:ext>
            </a:extLst>
          </p:cNvPr>
          <p:cNvSpPr>
            <a:spLocks noGrp="1"/>
          </p:cNvSpPr>
          <p:nvPr>
            <p:ph type="title"/>
          </p:nvPr>
        </p:nvSpPr>
        <p:spPr/>
        <p:txBody>
          <a:bodyPr/>
          <a:lstStyle/>
          <a:p>
            <a:r>
              <a:rPr lang="de-DE" dirty="0"/>
              <a:t>Niederschlag = Regen?</a:t>
            </a:r>
          </a:p>
        </p:txBody>
      </p:sp>
      <p:sp>
        <p:nvSpPr>
          <p:cNvPr id="5" name="Datumsplatzhalter 4">
            <a:extLst>
              <a:ext uri="{FF2B5EF4-FFF2-40B4-BE49-F238E27FC236}">
                <a16:creationId xmlns:a16="http://schemas.microsoft.com/office/drawing/2014/main" id="{6C03557A-CB15-EF0E-021D-F0DEC6E87192}"/>
              </a:ext>
            </a:extLst>
          </p:cNvPr>
          <p:cNvSpPr>
            <a:spLocks noGrp="1"/>
          </p:cNvSpPr>
          <p:nvPr>
            <p:ph type="dt" sz="half" idx="15"/>
          </p:nvPr>
        </p:nvSpPr>
        <p:spPr/>
        <p:txBody>
          <a:bodyPr/>
          <a:lstStyle/>
          <a:p>
            <a:fld id="{6333944E-755B-4AAE-A836-2F7EAB2B6474}" type="datetime1">
              <a:rPr lang="de-DE" smtClean="0"/>
              <a:pPr/>
              <a:t>04.06.26</a:t>
            </a:fld>
            <a:endParaRPr lang="de-DE" dirty="0">
              <a:solidFill>
                <a:schemeClr val="tx1"/>
              </a:solidFill>
            </a:endParaRPr>
          </a:p>
        </p:txBody>
      </p:sp>
      <p:sp>
        <p:nvSpPr>
          <p:cNvPr id="6" name="Fußzeilenplatzhalter 5">
            <a:extLst>
              <a:ext uri="{FF2B5EF4-FFF2-40B4-BE49-F238E27FC236}">
                <a16:creationId xmlns:a16="http://schemas.microsoft.com/office/drawing/2014/main" id="{B7F4CC87-53F9-ED69-FB71-B1B14E88F61F}"/>
              </a:ext>
            </a:extLst>
          </p:cNvPr>
          <p:cNvSpPr>
            <a:spLocks noGrp="1"/>
          </p:cNvSpPr>
          <p:nvPr>
            <p:ph type="ftr" sz="quarter" idx="16"/>
          </p:nvPr>
        </p:nvSpPr>
        <p:spPr/>
        <p:txBody>
          <a:bodyPr/>
          <a:lstStyle/>
          <a:p>
            <a:r>
              <a:rPr lang="de-DE" dirty="0"/>
              <a:t>Hochwasser und Hochwasserschutz in Sachsen</a:t>
            </a:r>
          </a:p>
        </p:txBody>
      </p:sp>
      <p:sp>
        <p:nvSpPr>
          <p:cNvPr id="7" name="Foliennummernplatzhalter 6">
            <a:extLst>
              <a:ext uri="{FF2B5EF4-FFF2-40B4-BE49-F238E27FC236}">
                <a16:creationId xmlns:a16="http://schemas.microsoft.com/office/drawing/2014/main" id="{60BA0DD9-7936-2C1E-396B-68FAD992B099}"/>
              </a:ext>
            </a:extLst>
          </p:cNvPr>
          <p:cNvSpPr>
            <a:spLocks noGrp="1"/>
          </p:cNvSpPr>
          <p:nvPr>
            <p:ph type="sldNum" sz="quarter" idx="17"/>
          </p:nvPr>
        </p:nvSpPr>
        <p:spPr/>
        <p:txBody>
          <a:bodyPr/>
          <a:lstStyle/>
          <a:p>
            <a:pPr algn="l"/>
            <a:fld id="{32306F79-3C06-4672-972B-47D8DE2A461D}" type="slidenum">
              <a:rPr lang="de-DE" smtClean="0"/>
              <a:pPr algn="l"/>
              <a:t>9</a:t>
            </a:fld>
            <a:endParaRPr lang="de-DE" dirty="0">
              <a:solidFill>
                <a:schemeClr val="tx1"/>
              </a:solidFill>
            </a:endParaRPr>
          </a:p>
        </p:txBody>
      </p:sp>
      <p:sp>
        <p:nvSpPr>
          <p:cNvPr id="10" name="Textplatzhalter 9">
            <a:extLst>
              <a:ext uri="{FF2B5EF4-FFF2-40B4-BE49-F238E27FC236}">
                <a16:creationId xmlns:a16="http://schemas.microsoft.com/office/drawing/2014/main" id="{DAE3FDE9-38F6-F94D-2A4E-97D3242387BE}"/>
              </a:ext>
            </a:extLst>
          </p:cNvPr>
          <p:cNvSpPr>
            <a:spLocks noGrp="1"/>
          </p:cNvSpPr>
          <p:nvPr>
            <p:ph type="body" sz="quarter" idx="13"/>
          </p:nvPr>
        </p:nvSpPr>
        <p:spPr>
          <a:xfrm>
            <a:off x="8272935" y="2060848"/>
            <a:ext cx="3342984" cy="4039200"/>
          </a:xfrm>
        </p:spPr>
        <p:txBody>
          <a:bodyPr/>
          <a:lstStyle/>
          <a:p>
            <a:r>
              <a:rPr lang="de-DE" dirty="0"/>
              <a:t>Aufgabe:</a:t>
            </a:r>
          </a:p>
          <a:p>
            <a:pPr algn="just"/>
            <a:r>
              <a:rPr lang="de-DE" altLang="de-DE" b="0" dirty="0">
                <a:solidFill>
                  <a:schemeClr val="tx1"/>
                </a:solidFill>
                <a:ea typeface="Calibri" panose="020F0502020204030204" pitchFamily="34" charset="0"/>
                <a:cs typeface="Calibri" panose="020F0502020204030204" pitchFamily="34" charset="0"/>
              </a:rPr>
              <a:t>Die Niederschlagsmengen im August 2002 sind ähnlich hoch wie die im Januar 2003. </a:t>
            </a:r>
          </a:p>
          <a:p>
            <a:pPr algn="just"/>
            <a:r>
              <a:rPr lang="de-DE" altLang="de-DE" b="0" dirty="0">
                <a:solidFill>
                  <a:schemeClr val="tx1"/>
                </a:solidFill>
                <a:ea typeface="Calibri" panose="020F0502020204030204" pitchFamily="34" charset="0"/>
                <a:cs typeface="Calibri" panose="020F0502020204030204" pitchFamily="34" charset="0"/>
              </a:rPr>
              <a:t>Stellt Vermutungen auf, warum es nur im August zu einem Hochwasserereignis kam.</a:t>
            </a:r>
            <a:endParaRPr lang="de-DE" dirty="0"/>
          </a:p>
        </p:txBody>
      </p:sp>
      <p:pic>
        <p:nvPicPr>
          <p:cNvPr id="9" name="Grafik 8">
            <a:extLst>
              <a:ext uri="{FF2B5EF4-FFF2-40B4-BE49-F238E27FC236}">
                <a16:creationId xmlns:a16="http://schemas.microsoft.com/office/drawing/2014/main" id="{55D87916-87DE-9079-C6B7-65CD13941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81" y="1874237"/>
            <a:ext cx="7536143" cy="4242763"/>
          </a:xfrm>
          <a:prstGeom prst="rect">
            <a:avLst/>
          </a:prstGeom>
        </p:spPr>
      </p:pic>
      <p:pic>
        <p:nvPicPr>
          <p:cNvPr id="1026" name="Picture 2">
            <a:extLst>
              <a:ext uri="{FF2B5EF4-FFF2-40B4-BE49-F238E27FC236}">
                <a16:creationId xmlns:a16="http://schemas.microsoft.com/office/drawing/2014/main" id="{F9C92EB5-AE57-F5F5-2939-CCEF41161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1545" y="4487308"/>
            <a:ext cx="2043092" cy="204309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CC8344C-0910-B73F-A7E2-6F19CCA5F652}"/>
              </a:ext>
            </a:extLst>
          </p:cNvPr>
          <p:cNvSpPr txBox="1"/>
          <p:nvPr/>
        </p:nvSpPr>
        <p:spPr>
          <a:xfrm>
            <a:off x="10251418" y="6100048"/>
            <a:ext cx="1824217" cy="238783"/>
          </a:xfrm>
          <a:prstGeom prst="rect">
            <a:avLst/>
          </a:prstGeom>
          <a:noFill/>
        </p:spPr>
        <p:txBody>
          <a:bodyPr wrap="none" lIns="0" tIns="0" rIns="0" bIns="0" rtlCol="0">
            <a:spAutoFit/>
          </a:bodyPr>
          <a:lstStyle/>
          <a:p>
            <a:pPr algn="l"/>
            <a:r>
              <a:rPr lang="de-DE" sz="1600" b="0" dirty="0">
                <a:solidFill>
                  <a:schemeClr val="tx1"/>
                </a:solidFill>
              </a:rPr>
              <a:t>Link zum Diagramm</a:t>
            </a:r>
          </a:p>
        </p:txBody>
      </p:sp>
    </p:spTree>
    <p:extLst>
      <p:ext uri="{BB962C8B-B14F-4D97-AF65-F5344CB8AC3E}">
        <p14:creationId xmlns:p14="http://schemas.microsoft.com/office/powerpoint/2010/main" val="682782768"/>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a:themeElements>
    <a:clrScheme name="ReKIS">
      <a:dk1>
        <a:sysClr val="windowText" lastClr="000000"/>
      </a:dk1>
      <a:lt1>
        <a:sysClr val="window" lastClr="FFFFFF"/>
      </a:lt1>
      <a:dk2>
        <a:srgbClr val="000000"/>
      </a:dk2>
      <a:lt2>
        <a:srgbClr val="FFFFFF"/>
      </a:lt2>
      <a:accent1>
        <a:srgbClr val="FF00F2"/>
      </a:accent1>
      <a:accent2>
        <a:srgbClr val="00D77B"/>
      </a:accent2>
      <a:accent3>
        <a:srgbClr val="1421A3"/>
      </a:accent3>
      <a:accent4>
        <a:srgbClr val="00E3FF"/>
      </a:accent4>
      <a:accent5>
        <a:srgbClr val="7944FF"/>
      </a:accent5>
      <a:accent6>
        <a:srgbClr val="006059"/>
      </a:accent6>
      <a:hlink>
        <a:srgbClr val="000000"/>
      </a:hlink>
      <a:folHlink>
        <a:srgbClr val="000000"/>
      </a:folHlink>
    </a:clrScheme>
    <a:fontScheme name="Slackey_Arial">
      <a:majorFont>
        <a:latin typeface="Slackey"/>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ReKIS-Campus_Inter_VariableFont" id="{378E16E6-5F65-493E-BB07-8CCBA7A5B164}" vid="{9900377E-2A37-4B2A-AF4C-ED6F1E7B4A8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574B5E24FAC7C46B8E2F26F254754D7" ma:contentTypeVersion="2" ma:contentTypeDescription="Ein neues Dokument erstellen." ma:contentTypeScope="" ma:versionID="714a4d3f3aa5c6ccc6015d4fe2665f91">
  <xsd:schema xmlns:xsd="http://www.w3.org/2001/XMLSchema" xmlns:xs="http://www.w3.org/2001/XMLSchema" xmlns:p="http://schemas.microsoft.com/office/2006/metadata/properties" xmlns:ns2="6e2aa7df-bc9b-4278-82c3-b0827ffe35f0" targetNamespace="http://schemas.microsoft.com/office/2006/metadata/properties" ma:root="true" ma:fieldsID="1315a4f59a1f668a32a031b1aa83ff0c" ns2:_="">
    <xsd:import namespace="6e2aa7df-bc9b-4278-82c3-b0827ffe35f0"/>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2aa7df-bc9b-4278-82c3-b0827ffe35f0"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41C9BA-4B58-4A8F-A180-AE9BE1CE2C1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3EDB47F-2DEF-4842-8FCE-93AFF66DBC33}">
  <ds:schemaRefs>
    <ds:schemaRef ds:uri="http://schemas.microsoft.com/sharepoint/v3/contenttype/forms"/>
  </ds:schemaRefs>
</ds:datastoreItem>
</file>

<file path=customXml/itemProps3.xml><?xml version="1.0" encoding="utf-8"?>
<ds:datastoreItem xmlns:ds="http://schemas.openxmlformats.org/officeDocument/2006/customXml" ds:itemID="{1CF3F0A3-4D6C-429A-B1AB-A347FEE927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2aa7df-bc9b-4278-82c3-b0827ffe35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Template>
  <TotalTime>0</TotalTime>
  <Words>1554</Words>
  <Application>Microsoft Macintosh PowerPoint</Application>
  <PresentationFormat>Breitbild</PresentationFormat>
  <Paragraphs>205</Paragraphs>
  <Slides>19</Slides>
  <Notes>16</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19</vt:i4>
      </vt:variant>
    </vt:vector>
  </HeadingPairs>
  <TitlesOfParts>
    <vt:vector size="26" baseType="lpstr">
      <vt:lpstr>Slackey</vt:lpstr>
      <vt:lpstr>Calibri</vt:lpstr>
      <vt:lpstr>Symbol</vt:lpstr>
      <vt:lpstr>Arial</vt:lpstr>
      <vt:lpstr>Aptos</vt:lpstr>
      <vt:lpstr>Open Sans</vt:lpstr>
      <vt:lpstr>Office</vt:lpstr>
      <vt:lpstr>„Sogar der Hauptbahnhof stand unter Wasser!“ </vt:lpstr>
      <vt:lpstr>PowerPoint-Präsentation</vt:lpstr>
      <vt:lpstr>Und heute?</vt:lpstr>
      <vt:lpstr>Agenda</vt:lpstr>
      <vt:lpstr>Hochwasser in Dresden </vt:lpstr>
      <vt:lpstr>Überschwemmungsgebiete  Hochwasser 2002</vt:lpstr>
      <vt:lpstr>Überschwemmungsgebiete  Hochwasser 2006</vt:lpstr>
      <vt:lpstr>Überschwemmungsgebiete  Hochwasser 2013</vt:lpstr>
      <vt:lpstr>Niederschlag = Regen?</vt:lpstr>
      <vt:lpstr>Überschwemmungsgebiete  3D-Karte</vt:lpstr>
      <vt:lpstr>Hochwasser in Dresden </vt:lpstr>
      <vt:lpstr>Hochwasserschutzmaßnahmen</vt:lpstr>
      <vt:lpstr>Hochwasserschutzmaßnahmen </vt:lpstr>
      <vt:lpstr>PowerPoint-Präsentation</vt:lpstr>
      <vt:lpstr>Hochwasserschutzmaßnahmen Gruppenpuzzle – Erster Schritt</vt:lpstr>
      <vt:lpstr>Hochwasserschutzmaßnahmen Gruppenpuzzle – ZWEIter Schritt</vt:lpstr>
      <vt:lpstr>Hochwasserschutzmaßnahmen Gruppenpuzzle – Dritter Schritt</vt:lpstr>
      <vt:lpstr>Hochwasserschutzmaßnahmen Gruppenpuzzle – Vierter Schritt</vt:lpstr>
      <vt:lpstr>Noch Fragen?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 steht eine Headline zweite Zeile</dc:title>
  <dc:creator>Anne Meyer</dc:creator>
  <cp:lastModifiedBy>Hennig, Pauline</cp:lastModifiedBy>
  <cp:revision>169</cp:revision>
  <dcterms:created xsi:type="dcterms:W3CDTF">2026-01-22T11:44:27Z</dcterms:created>
  <dcterms:modified xsi:type="dcterms:W3CDTF">2026-06-04T07:58:59Z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0x010100B574B5E24FAC7C46B8E2F26F254754D7</vt:lpwstr>
  </property>
</Properties>
</file>