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0_3E67B60B.xml" ContentType="application/vnd.ms-powerpoint.comments+xml"/>
  <Override PartName="/ppt/notesSlides/notesSlide4.xml" ContentType="application/vnd.openxmlformats-officedocument.presentationml.notesSlide+xml"/>
  <Override PartName="/ppt/comments/modernComment_11D_F2664BA8.xml" ContentType="application/vnd.ms-powerpoint.comments+xml"/>
  <Override PartName="/ppt/comments/modernComment_133_AA1096C1.xml" ContentType="application/vnd.ms-powerpoint.comments+xml"/>
  <Override PartName="/ppt/comments/modernComment_13F_FB109853.xml" ContentType="application/vnd.ms-powerpoint.comments+xml"/>
  <Override PartName="/ppt/comments/modernComment_134_B7B4515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303" r:id="rId5"/>
    <p:sldId id="318" r:id="rId6"/>
    <p:sldId id="288" r:id="rId7"/>
    <p:sldId id="285" r:id="rId8"/>
    <p:sldId id="307" r:id="rId9"/>
    <p:sldId id="319" r:id="rId10"/>
    <p:sldId id="308" r:id="rId11"/>
    <p:sldId id="301" r:id="rId12"/>
  </p:sldIdLst>
  <p:sldSz cx="12192000" cy="6858000"/>
  <p:notesSz cx="6858000" cy="9144000"/>
  <p:embeddedFontLst>
    <p:embeddedFont>
      <p:font typeface="Open Sans" panose="020B0606030504020204" pitchFamily="34" charset="0"/>
      <p:regular r:id="rId14"/>
      <p:bold r:id="rId15"/>
      <p:italic r:id="rId16"/>
      <p:boldItalic r:id="rId17"/>
    </p:embeddedFont>
    <p:embeddedFont>
      <p:font typeface="Slackey" panose="02000000000000000000" pitchFamily="2" charset="0"/>
      <p:regular r:id="rId18"/>
    </p:embeddedFont>
  </p:embeddedFontLst>
  <p:defaultTextStyle>
    <a:defPPr>
      <a:defRPr lang="de-DE"/>
    </a:defPPr>
    <a:lvl1pPr marL="0" indent="0" algn="l" defTabSz="914400" rtl="0" eaLnBrk="1" latinLnBrk="0" hangingPunct="1">
      <a:lnSpc>
        <a:spcPct val="104000"/>
      </a:lnSpc>
      <a:spcBef>
        <a:spcPts val="0"/>
      </a:spcBef>
      <a:spcAft>
        <a:spcPts val="1100"/>
      </a:spcAft>
      <a:buFont typeface="Arial" panose="020B0604020202020204" pitchFamily="34" charset="0"/>
      <a:buNone/>
      <a:defRPr sz="1900" b="1" kern="1200">
        <a:solidFill>
          <a:schemeClr val="accent1"/>
        </a:solidFill>
        <a:latin typeface="+mn-lt"/>
        <a:ea typeface="+mn-ea"/>
        <a:cs typeface="+mn-cs"/>
      </a:defRPr>
    </a:lvl1pPr>
    <a:lvl2pPr marL="0" indent="0" algn="l" defTabSz="914400" rtl="0" eaLnBrk="1" latinLnBrk="0" hangingPunct="1">
      <a:lnSpc>
        <a:spcPct val="104000"/>
      </a:lnSpc>
      <a:spcBef>
        <a:spcPts val="0"/>
      </a:spcBef>
      <a:spcAft>
        <a:spcPts val="1100"/>
      </a:spcAft>
      <a:buFont typeface="Arial" panose="020B0604020202020204" pitchFamily="34" charset="0"/>
      <a:buNone/>
      <a:defRPr sz="1900" kern="1200">
        <a:solidFill>
          <a:schemeClr val="tx1"/>
        </a:solidFill>
        <a:latin typeface="+mn-lt"/>
        <a:ea typeface="+mn-ea"/>
        <a:cs typeface="+mn-cs"/>
      </a:defRPr>
    </a:lvl2pPr>
    <a:lvl3pPr marL="216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3pPr>
    <a:lvl4pPr marL="432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4pPr>
    <a:lvl5pPr marL="648000" indent="-216000" algn="l" defTabSz="914400" rtl="0" eaLnBrk="1" latinLnBrk="0" hangingPunct="1">
      <a:lnSpc>
        <a:spcPct val="104000"/>
      </a:lnSpc>
      <a:spcBef>
        <a:spcPts val="0"/>
      </a:spcBef>
      <a:spcAft>
        <a:spcPts val="1100"/>
      </a:spcAft>
      <a:buFont typeface="Symbol" panose="05050102010706020507" pitchFamily="18" charset="2"/>
      <a:buChar char="-"/>
      <a:defRPr sz="1900" kern="1200">
        <a:solidFill>
          <a:schemeClr val="tx1"/>
        </a:solidFill>
        <a:latin typeface="+mn-lt"/>
        <a:ea typeface="+mn-ea"/>
        <a:cs typeface="+mn-cs"/>
      </a:defRPr>
    </a:lvl5pPr>
    <a:lvl6pPr marL="0" indent="0" algn="l" defTabSz="914400" rtl="0" eaLnBrk="1" latinLnBrk="0" hangingPunct="1">
      <a:lnSpc>
        <a:spcPct val="104000"/>
      </a:lnSpc>
      <a:spcBef>
        <a:spcPts val="0"/>
      </a:spcBef>
      <a:spcAft>
        <a:spcPts val="1100"/>
      </a:spcAft>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95E86E-969B-A99E-EACE-0AFB3647C170}" name="Hennig, Pauline" initials="HP" userId="S::pauline.hennig@tu-dresden.de::a1305cb4-d8ba-44b8-b4f2-3b30da1ab07b" providerId="AD"/>
  <p188:author id="{821CF8BC-FC94-6EED-AF57-3C475D23975D}" name="Kleeberg, Kirstin - LfULG" initials="KKL" userId="S-1-5-21-2744191423-314973138-2615043376-932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9867FB-AFA2-4E26-9472-A78925E37D7E}">
  <a:tblStyle styleId="{F29867FB-AFA2-4E26-9472-A78925E37D7E}" styleName="ReKIS-Campus Tabelle">
    <a:tblBg/>
    <a:wholeTbl>
      <a:tcTxStyle b="off" i="off">
        <a:fontRef idx="minor"/>
        <a:schemeClr val="tx1"/>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i="off">
        <a:fontRef idx="minor"/>
        <a:schemeClr val="tx1"/>
      </a:tcTxStyle>
      <a:tcStyle>
        <a:tcBdr/>
      </a:tcStyle>
    </a:lastRow>
    <a:seCell>
      <a:tcStyle>
        <a:tcBdr/>
      </a:tcStyle>
    </a:seCell>
    <a:swCell>
      <a:tcStyle>
        <a:tcBdr/>
      </a:tcStyle>
    </a:swCell>
    <a:firstRow>
      <a:tcTxStyle b="on" i="off">
        <a:fontRef idx="minor"/>
        <a:schemeClr val="tx1"/>
      </a:tcTxStyle>
      <a:tcStyle>
        <a:tcBdr/>
      </a:tcStyle>
    </a:firstRow>
    <a:neCell>
      <a:tcStyle>
        <a:tcBdr/>
      </a:tcStyle>
    </a:neCell>
    <a:nwCell>
      <a:tcStyle>
        <a:tcBdr/>
      </a:tcStyle>
    </a:nwCel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60200" autoAdjust="0"/>
  </p:normalViewPr>
  <p:slideViewPr>
    <p:cSldViewPr showGuides="1">
      <p:cViewPr varScale="1">
        <p:scale>
          <a:sx n="93" d="100"/>
          <a:sy n="93" d="100"/>
        </p:scale>
        <p:origin x="20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comments/modernComment_11D_F2664BA8.xml><?xml version="1.0" encoding="utf-8"?>
<p188:cmLst xmlns:a="http://schemas.openxmlformats.org/drawingml/2006/main" xmlns:r="http://schemas.openxmlformats.org/officeDocument/2006/relationships" xmlns:p188="http://schemas.microsoft.com/office/powerpoint/2018/8/main">
  <p188:cm id="{91CC2E26-4609-4F03-B9AC-A13C66E7282D}" authorId="{821CF8BC-FC94-6EED-AF57-3C475D23975D}" status="resolved" created="2026-06-05T11:55:20.637" complete="100000">
    <ac:txMkLst xmlns:ac="http://schemas.microsoft.com/office/drawing/2013/main/command">
      <pc:docMk xmlns:pc="http://schemas.microsoft.com/office/powerpoint/2013/main/command"/>
      <pc:sldMk xmlns:pc="http://schemas.microsoft.com/office/powerpoint/2013/main/command" cId="4066790312" sldId="285"/>
      <ac:spMk id="3" creationId="{F261C7DD-1665-6736-A9F8-C7CF45F8BAF2}"/>
      <ac:txMk cp="9">
        <ac:context len="345" hash="3764292539"/>
      </ac:txMk>
    </ac:txMkLst>
    <p188:pos x="10217858" y="769735"/>
    <p188:txBody>
      <a:bodyPr/>
      <a:lstStyle/>
      <a:p>
        <a:r>
          <a:rPr lang="de-DE"/>
          <a:t>Ihr möchtet Vertreterinnen und Vertreter des Stadtrats und der Verwaltung davon überzeugen, Maßnahmen zur Klimafolgenanpassung im Umfeld Eurer Schule umzusetzen. Dazu erarbeitet ihr ein Konzept, welches Ihr vor ihnen präsentiert.</a:t>
        </a:r>
      </a:p>
    </p188:txBody>
  </p188:cm>
  <p188:cm id="{1C5E2084-1054-42A8-B26F-143FE79212E6}" authorId="{821CF8BC-FC94-6EED-AF57-3C475D23975D}" status="resolved" created="2026-06-05T12:25:48.056" complete="100000">
    <pc:sldMkLst xmlns:pc="http://schemas.microsoft.com/office/powerpoint/2013/main/command">
      <pc:docMk/>
      <pc:sldMk cId="4066790312" sldId="285"/>
    </pc:sldMkLst>
    <p188:txBody>
      <a:bodyPr/>
      <a:lstStyle/>
      <a:p>
        <a:r>
          <a:rPr lang="de-DE"/>
          <a:t>Werdet zu Experten dafür, welche Rolle Wasser, Begrünung, Gebäude und Gesundheit bei der Klimafolgenanpassung spielen! 
-&gt; das Gruppenpuzzle könnte man doch gut und gern bei der aktuellen Aufgabenstellung weglassen, oder? Daher schlage ich folgende Aufgabenstellung/ Reihenfolge vor
i) Legt in Stammgruppen für jedes Mitglied einen der folgenden Schwerpunkte fest: Wasser, Begrünung, Gebäude, Gesundheit
ii) Setzt Euch nun in den Expertengruppen zusammen. Recherchiert zu den Schwerpunkten jeweils mindestens vier Anpassungsmaßnahmen und beschreibt sie kurz (MindMap).
iii) Stellt Euch in den Stammgruppen gegenseitig die Schwerpunkte vor und entscheidet gemeinsam, welche ihr in einem Konzept für Eurer Schulumfeld einbringen möchtet. Bereitet gemeinsam eine Skizze und einen Pitch von 3-4 Minuten vor.</a:t>
        </a:r>
      </a:p>
    </p188:txBody>
  </p188:cm>
  <p188:cm id="{00FC3B98-B580-419F-B428-298ABE13A2DC}" authorId="{821CF8BC-FC94-6EED-AF57-3C475D23975D}" status="resolved" created="2026-06-05T13:13:35.110" complete="100000">
    <pc:sldMkLst xmlns:pc="http://schemas.microsoft.com/office/powerpoint/2013/main/command">
      <pc:docMk/>
      <pc:sldMk cId="4066790312" sldId="285"/>
    </pc:sldMkLst>
    <p188:txBody>
      <a:bodyPr/>
      <a:lstStyle/>
      <a:p>
        <a:r>
          <a:rPr lang="de-DE"/>
          <a:t>Für die RM zu den vier Lumi-Anwendungen brauche ich noch ein paar Tage</a:t>
        </a:r>
      </a:p>
    </p188:txBody>
  </p188:cm>
</p188:cmLst>
</file>

<file path=ppt/comments/modernComment_120_3E67B60B.xml><?xml version="1.0" encoding="utf-8"?>
<p188:cmLst xmlns:a="http://schemas.openxmlformats.org/drawingml/2006/main" xmlns:r="http://schemas.openxmlformats.org/officeDocument/2006/relationships" xmlns:p188="http://schemas.microsoft.com/office/powerpoint/2018/8/main">
  <p188:cm id="{CE7B260E-8C6B-4B70-8D35-BB391B6468A2}" authorId="{821CF8BC-FC94-6EED-AF57-3C475D23975D}" status="resolved" created="2026-06-05T11:24:51.529" complete="100000">
    <pc:sldMkLst xmlns:pc="http://schemas.microsoft.com/office/powerpoint/2013/main/command">
      <pc:docMk/>
      <pc:sldMk cId="1046984203" sldId="288"/>
    </pc:sldMkLst>
    <p188:replyLst>
      <p188:reply id="{335A97BA-4ABC-4682-910E-EA65A39F9955}" authorId="{821CF8BC-FC94-6EED-AF57-3C475D23975D}" created="2026-06-05T12:38:15.123">
        <p188:txBody>
          <a:bodyPr/>
          <a:lstStyle/>
          <a:p>
            <a:r>
              <a:rPr lang="de-DE"/>
              <a:t>Können wir davon ausgehen, dass jede(r) weiß, was "Anpassung" ist oder sollte hier ggf. eine Einleitung erfolgen (z.B. a la Folien 10/11 aus Extremwetter)</a:t>
            </a:r>
          </a:p>
        </p188:txBody>
      </p188:reply>
    </p188:replyLst>
    <p188:txBody>
      <a:bodyPr/>
      <a:lstStyle/>
      <a:p>
        <a:r>
          <a:rPr lang="de-DE"/>
          <a:t>Bildquelle angeben</a:t>
        </a:r>
      </a:p>
    </p188:txBody>
  </p188:cm>
</p188:cmLst>
</file>

<file path=ppt/comments/modernComment_133_AA1096C1.xml><?xml version="1.0" encoding="utf-8"?>
<p188:cmLst xmlns:a="http://schemas.openxmlformats.org/drawingml/2006/main" xmlns:r="http://schemas.openxmlformats.org/officeDocument/2006/relationships" xmlns:p188="http://schemas.microsoft.com/office/powerpoint/2018/8/main">
  <p188:cm id="{05F2E6EC-48A8-472B-9EAF-D9EE99906970}" authorId="{821CF8BC-FC94-6EED-AF57-3C475D23975D}" status="resolved" created="2026-06-05T12:28:35.096" complete="100000">
    <pc:sldMkLst xmlns:pc="http://schemas.microsoft.com/office/powerpoint/2013/main/command">
      <pc:docMk/>
      <pc:sldMk cId="2853213889" sldId="307"/>
    </pc:sldMkLst>
    <p188:txBody>
      <a:bodyPr/>
      <a:lstStyle/>
      <a:p>
        <a:r>
          <a:rPr lang="de-DE"/>
          <a:t>Siehe vorherige Folie -&gt; ggf. löschen oder für jeden Abschnitt des Gruppenpuzzles eine extra Folie</a:t>
        </a:r>
      </a:p>
    </p188:txBody>
  </p188:cm>
</p188:cmLst>
</file>

<file path=ppt/comments/modernComment_134_B7B45155.xml><?xml version="1.0" encoding="utf-8"?>
<p188:cmLst xmlns:a="http://schemas.openxmlformats.org/drawingml/2006/main" xmlns:r="http://schemas.openxmlformats.org/officeDocument/2006/relationships" xmlns:p188="http://schemas.microsoft.com/office/powerpoint/2018/8/main">
  <p188:cm id="{AA23EB06-55E5-44AF-ACFB-76DBDEB8880E}" authorId="{821CF8BC-FC94-6EED-AF57-3C475D23975D}" status="resolved" created="2026-06-05T13:09:33.574" complete="100000">
    <ac:deMkLst xmlns:ac="http://schemas.microsoft.com/office/drawing/2013/main/command">
      <pc:docMk xmlns:pc="http://schemas.microsoft.com/office/powerpoint/2013/main/command"/>
      <pc:sldMk xmlns:pc="http://schemas.microsoft.com/office/powerpoint/2013/main/command" cId="3082047829" sldId="308"/>
      <ac:spMk id="3" creationId="{E2EDFC6E-9355-2CCF-BA37-DF26B516EBD9}"/>
    </ac:deMkLst>
    <p188:txBody>
      <a:bodyPr/>
      <a:lstStyle/>
      <a:p>
        <a:r>
          <a:rPr lang="de-DE"/>
          <a:t>Ich habe hier noch die Diskussion eingefügt</a:t>
        </a:r>
      </a:p>
    </p188:txBody>
  </p188:cm>
</p188:cmLst>
</file>

<file path=ppt/comments/modernComment_13F_FB109853.xml><?xml version="1.0" encoding="utf-8"?>
<p188:cmLst xmlns:a="http://schemas.openxmlformats.org/drawingml/2006/main" xmlns:r="http://schemas.openxmlformats.org/officeDocument/2006/relationships" xmlns:p188="http://schemas.microsoft.com/office/powerpoint/2018/8/main">
  <p188:cm id="{0C7F3272-1AA1-8842-9FE8-38AB9C1CEA36}" authorId="{821CF8BC-FC94-6EED-AF57-3C475D23975D}" status="resolved" created="2026-06-05T12:28:35.096">
    <pc:sldMkLst xmlns:pc="http://schemas.microsoft.com/office/powerpoint/2013/main/command">
      <pc:docMk/>
      <pc:sldMk cId="2853213889" sldId="307"/>
    </pc:sldMkLst>
    <p188:txBody>
      <a:bodyPr/>
      <a:lstStyle/>
      <a:p>
        <a:r>
          <a:rPr lang="de-DE"/>
          <a:t>Siehe vorherige Folie -&gt; ggf. löschen oder für jeden Abschnitt des Gruppenpuzzles eine extra Folie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2C32-2C3E-4451-8F2F-A16B8CBEAB90}" type="datetimeFigureOut">
              <a:rPr lang="de-DE" smtClean="0"/>
              <a:t>10.06.26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AF31D-693B-44F2-AA43-388B99505853}" type="slidenum">
              <a:rPr lang="de-DE" smtClean="0"/>
              <a:t>‹Nr.›</a:t>
            </a:fld>
            <a:endParaRPr lang="de-DE"/>
          </a:p>
        </p:txBody>
      </p:sp>
    </p:spTree>
    <p:extLst>
      <p:ext uri="{BB962C8B-B14F-4D97-AF65-F5344CB8AC3E}">
        <p14:creationId xmlns:p14="http://schemas.microsoft.com/office/powerpoint/2010/main" val="328675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0AF31D-693B-44F2-AA43-388B99505853}" type="slidenum">
              <a:rPr lang="de-DE" smtClean="0"/>
              <a:t>1</a:t>
            </a:fld>
            <a:endParaRPr lang="de-DE"/>
          </a:p>
        </p:txBody>
      </p:sp>
    </p:spTree>
    <p:extLst>
      <p:ext uri="{BB962C8B-B14F-4D97-AF65-F5344CB8AC3E}">
        <p14:creationId xmlns:p14="http://schemas.microsoft.com/office/powerpoint/2010/main" val="74471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8BB14-E0A1-B7CD-EBD7-5011404B52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8F1DC2-1462-EA6F-83AA-BCDB03ED39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F729D5-E9EC-9758-4EF9-8BB5A3DFA582}"/>
              </a:ext>
            </a:extLst>
          </p:cNvPr>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152DF0DC-B45F-71FE-A06A-3D3100A66689}"/>
              </a:ext>
            </a:extLst>
          </p:cNvPr>
          <p:cNvSpPr>
            <a:spLocks noGrp="1"/>
          </p:cNvSpPr>
          <p:nvPr>
            <p:ph type="sldNum" sz="quarter" idx="5"/>
          </p:nvPr>
        </p:nvSpPr>
        <p:spPr/>
        <p:txBody>
          <a:bodyPr/>
          <a:lstStyle/>
          <a:p>
            <a:fld id="{830AF31D-693B-44F2-AA43-388B99505853}" type="slidenum">
              <a:rPr lang="de-DE" smtClean="0"/>
              <a:t>2</a:t>
            </a:fld>
            <a:endParaRPr lang="de-DE"/>
          </a:p>
        </p:txBody>
      </p:sp>
    </p:spTree>
    <p:extLst>
      <p:ext uri="{BB962C8B-B14F-4D97-AF65-F5344CB8AC3E}">
        <p14:creationId xmlns:p14="http://schemas.microsoft.com/office/powerpoint/2010/main" val="49804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Arbeitsmaterial:</a:t>
            </a:r>
          </a:p>
          <a:p>
            <a:pPr marL="171450" indent="-171450">
              <a:buFontTx/>
              <a:buChar char="-"/>
            </a:pPr>
            <a:r>
              <a:rPr lang="de-DE" dirty="0"/>
              <a:t>Poster, </a:t>
            </a:r>
            <a:r>
              <a:rPr lang="de-DE" dirty="0" err="1"/>
              <a:t>PostIts</a:t>
            </a:r>
            <a:r>
              <a:rPr lang="de-DE" dirty="0"/>
              <a:t>, Magneten/ Klebeband für Poster</a:t>
            </a:r>
          </a:p>
          <a:p>
            <a:pPr marL="171450" indent="-171450">
              <a:buFontTx/>
              <a:buChar char="-"/>
            </a:pPr>
            <a:r>
              <a:rPr lang="de-DE" dirty="0"/>
              <a:t>Klimaanpassung_Gallery-Walk_Einstieg.pdf</a:t>
            </a:r>
          </a:p>
          <a:p>
            <a:pPr marL="171450" indent="-171450">
              <a:buFontTx/>
              <a:buChar char="-"/>
            </a:pPr>
            <a:endParaRPr lang="de-DE" dirty="0"/>
          </a:p>
          <a:p>
            <a:r>
              <a:rPr lang="de-DE" b="1" dirty="0"/>
              <a:t>Impulsfragen</a:t>
            </a:r>
            <a:r>
              <a:rPr lang="de-DE" dirty="0"/>
              <a:t>:</a:t>
            </a:r>
          </a:p>
          <a:p>
            <a:pPr marL="171450" indent="-171450">
              <a:buFontTx/>
              <a:buChar char="-"/>
            </a:pPr>
            <a:r>
              <a:rPr lang="de-DE" dirty="0"/>
              <a:t>Begründe, warum es sinnvoll sein kann, Städte klimaresilienter zu gestalten? </a:t>
            </a:r>
          </a:p>
          <a:p>
            <a:pPr marL="171450" indent="-171450">
              <a:buFontTx/>
              <a:buChar char="-"/>
            </a:pPr>
            <a:r>
              <a:rPr lang="de-DE" dirty="0"/>
              <a:t>Benenne Herausforderungen, die beim Anpassen von Städten an den Klimawandel auftreten können.</a:t>
            </a:r>
          </a:p>
          <a:p>
            <a:pPr marL="0" indent="0">
              <a:buFontTx/>
              <a:buNone/>
            </a:pPr>
            <a:endParaRPr lang="de-DE" dirty="0"/>
          </a:p>
        </p:txBody>
      </p:sp>
      <p:sp>
        <p:nvSpPr>
          <p:cNvPr id="4" name="Foliennummernplatzhalter 3"/>
          <p:cNvSpPr>
            <a:spLocks noGrp="1"/>
          </p:cNvSpPr>
          <p:nvPr>
            <p:ph type="sldNum" sz="quarter" idx="5"/>
          </p:nvPr>
        </p:nvSpPr>
        <p:spPr/>
        <p:txBody>
          <a:bodyPr/>
          <a:lstStyle/>
          <a:p>
            <a:fld id="{830AF31D-693B-44F2-AA43-388B99505853}" type="slidenum">
              <a:rPr lang="de-DE" smtClean="0"/>
              <a:t>3</a:t>
            </a:fld>
            <a:endParaRPr lang="de-DE"/>
          </a:p>
        </p:txBody>
      </p:sp>
    </p:spTree>
    <p:extLst>
      <p:ext uri="{BB962C8B-B14F-4D97-AF65-F5344CB8AC3E}">
        <p14:creationId xmlns:p14="http://schemas.microsoft.com/office/powerpoint/2010/main" val="757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Arbeitsmaterial:</a:t>
            </a:r>
          </a:p>
          <a:p>
            <a:pPr marL="171450" indent="-171450">
              <a:buFontTx/>
              <a:buChar char="-"/>
            </a:pPr>
            <a:r>
              <a:rPr lang="de-DE" dirty="0"/>
              <a:t>Klimaanpassung_Gruppenpuzzle_AB.pdf</a:t>
            </a:r>
          </a:p>
          <a:p>
            <a:pPr marL="171450" indent="-171450">
              <a:buFontTx/>
              <a:buChar char="-"/>
            </a:pPr>
            <a:r>
              <a:rPr lang="de-DE" dirty="0"/>
              <a:t>Klimaanpassung_MindMap_EB.pdf</a:t>
            </a:r>
          </a:p>
          <a:p>
            <a:pPr marL="171450" indent="-171450">
              <a:buFontTx/>
              <a:buChar char="-"/>
            </a:pPr>
            <a:endParaRPr lang="de-DE" dirty="0"/>
          </a:p>
          <a:p>
            <a:pPr marL="171450" indent="-171450">
              <a:buFontTx/>
              <a:buChar char="-"/>
            </a:pPr>
            <a:endParaRPr lang="de-DE" dirty="0"/>
          </a:p>
          <a:p>
            <a:pPr marL="0" indent="0">
              <a:buFontTx/>
              <a:buNone/>
            </a:pPr>
            <a:r>
              <a:rPr lang="de-DE" b="1" dirty="0"/>
              <a:t>Links:</a:t>
            </a:r>
          </a:p>
          <a:p>
            <a:pPr marL="0" indent="0">
              <a:buFontTx/>
              <a:buNone/>
            </a:pPr>
            <a:r>
              <a:rPr lang="de-DE" dirty="0"/>
              <a:t>Begrünung: </a:t>
            </a:r>
          </a:p>
          <a:p>
            <a:pPr marL="171450" indent="-171450">
              <a:buFontTx/>
              <a:buChar char="-"/>
            </a:pPr>
            <a:r>
              <a:rPr lang="de-DE" dirty="0" err="1"/>
              <a:t>Lumi</a:t>
            </a:r>
            <a:r>
              <a:rPr lang="de-DE" dirty="0"/>
              <a:t> https://app.lumi.education/run/Mr8K5J </a:t>
            </a:r>
          </a:p>
          <a:p>
            <a:pPr marL="171450" indent="-171450">
              <a:buFontTx/>
              <a:buChar char="-"/>
            </a:pPr>
            <a:r>
              <a:rPr lang="de-DE" dirty="0"/>
              <a:t>Bad Düben: https://rekis.hydro.tu-dresden.de/wp-content/uploads/2024/03/WS_II_Positionspapier_Fassade_Dach_final.pdf</a:t>
            </a:r>
          </a:p>
          <a:p>
            <a:pPr marL="0" indent="0">
              <a:buFontTx/>
              <a:buNone/>
            </a:pPr>
            <a:r>
              <a:rPr lang="de-DE" dirty="0"/>
              <a:t>Wasser: </a:t>
            </a:r>
          </a:p>
          <a:p>
            <a:pPr marL="171450" indent="-171450">
              <a:buFontTx/>
              <a:buChar char="-"/>
            </a:pPr>
            <a:r>
              <a:rPr lang="de-DE" dirty="0" err="1"/>
              <a:t>Lumi</a:t>
            </a:r>
            <a:r>
              <a:rPr lang="de-DE" dirty="0"/>
              <a:t>: https://app.lumi.education/run/B5mTOA </a:t>
            </a:r>
          </a:p>
          <a:p>
            <a:pPr marL="171450" indent="-171450">
              <a:buFontTx/>
              <a:buChar char="-"/>
            </a:pPr>
            <a:r>
              <a:rPr lang="de-DE" dirty="0"/>
              <a:t>Bad Düben: https://rekis.hydro.tu-dresden.de/wp-content/uploads/2024/03/WS_I_Positionspapier_Schwammstadt_final.pdf</a:t>
            </a:r>
          </a:p>
          <a:p>
            <a:pPr marL="171450" indent="-171450">
              <a:buFontTx/>
              <a:buChar char="-"/>
            </a:pPr>
            <a:r>
              <a:rPr lang="de-DE" dirty="0"/>
              <a:t>Bad Düben: https://rekis.hydro.tu-dresden.de/wp-content/uploads/2024/03/WS_III_Positionspapier_Gehoelzanpassung_final.pdf</a:t>
            </a:r>
          </a:p>
          <a:p>
            <a:pPr marL="171450" indent="-171450">
              <a:buFontTx/>
              <a:buChar char="-"/>
            </a:pPr>
            <a:endParaRPr lang="de-DE" dirty="0"/>
          </a:p>
          <a:p>
            <a:pPr marL="0" indent="0">
              <a:buFontTx/>
              <a:buNone/>
            </a:pPr>
            <a:r>
              <a:rPr lang="de-DE" dirty="0"/>
              <a:t>Gebäude: </a:t>
            </a:r>
          </a:p>
          <a:p>
            <a:pPr marL="171450" indent="-171450">
              <a:buFontTx/>
              <a:buChar char="-"/>
            </a:pPr>
            <a:r>
              <a:rPr lang="de-DE" dirty="0" err="1"/>
              <a:t>Lumi</a:t>
            </a:r>
            <a:r>
              <a:rPr lang="de-DE" dirty="0"/>
              <a:t> https://app.lumi.education/run/UT4xK7 </a:t>
            </a:r>
          </a:p>
          <a:p>
            <a:pPr marL="0" indent="0">
              <a:buFontTx/>
              <a:buNone/>
            </a:pPr>
            <a:endParaRPr lang="de-DE" dirty="0"/>
          </a:p>
          <a:p>
            <a:pPr marL="0" indent="0">
              <a:buFontTx/>
              <a:buNone/>
            </a:pPr>
            <a:r>
              <a:rPr lang="de-DE" dirty="0"/>
              <a:t>Gesundheit: </a:t>
            </a:r>
          </a:p>
          <a:p>
            <a:pPr marL="171450" indent="-171450">
              <a:buFontTx/>
              <a:buChar char="-"/>
            </a:pPr>
            <a:r>
              <a:rPr lang="de-DE" dirty="0" err="1"/>
              <a:t>Lumi</a:t>
            </a:r>
            <a:r>
              <a:rPr lang="de-DE" dirty="0"/>
              <a:t> https://app.lumi.education/run/KhJYeq</a:t>
            </a:r>
          </a:p>
          <a:p>
            <a:pPr marL="171450" indent="-171450">
              <a:buFontTx/>
              <a:buChar char="-"/>
            </a:pPr>
            <a:r>
              <a:rPr lang="de-DE" dirty="0"/>
              <a:t>Datensätze Wetter: https://rekis.hydro.tu-dresden.de/rekis-expert/#/zeitreihen/observations/DS_REFERENZ_TW_2023/1048/eventchart</a:t>
            </a:r>
          </a:p>
          <a:p>
            <a:pPr marL="171450" indent="-171450">
              <a:buFontTx/>
              <a:buChar char="-"/>
            </a:pPr>
            <a:r>
              <a:rPr lang="de-DE" dirty="0"/>
              <a:t>Hitzewellen: https://rekis.hydro.tu-dresden.de/kommunal/sachsen-k/</a:t>
            </a:r>
            <a:r>
              <a:rPr lang="de-DE" dirty="0" err="1"/>
              <a:t>handlungsfelder</a:t>
            </a:r>
            <a:r>
              <a:rPr lang="de-DE" dirty="0"/>
              <a:t>/</a:t>
            </a:r>
            <a:r>
              <a:rPr lang="de-DE" dirty="0" err="1"/>
              <a:t>gesundheit</a:t>
            </a:r>
            <a:r>
              <a:rPr lang="de-DE" dirty="0"/>
              <a:t>/?</a:t>
            </a:r>
            <a:r>
              <a:rPr lang="de-DE" dirty="0" err="1"/>
              <a:t>hilite</a:t>
            </a:r>
            <a:r>
              <a:rPr lang="de-DE" dirty="0"/>
              <a:t>=</a:t>
            </a:r>
            <a:r>
              <a:rPr lang="de-DE" dirty="0" err="1"/>
              <a:t>Gesun</a:t>
            </a: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830AF31D-693B-44F2-AA43-388B99505853}" type="slidenum">
              <a:rPr lang="de-DE" smtClean="0"/>
              <a:t>4</a:t>
            </a:fld>
            <a:endParaRPr lang="de-DE"/>
          </a:p>
        </p:txBody>
      </p:sp>
    </p:spTree>
    <p:extLst>
      <p:ext uri="{BB962C8B-B14F-4D97-AF65-F5344CB8AC3E}">
        <p14:creationId xmlns:p14="http://schemas.microsoft.com/office/powerpoint/2010/main" val="125970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CB7C0-4756-35C2-793C-CA8B0A096461}"/>
              </a:ext>
            </a:extLst>
          </p:cNvPr>
          <p:cNvSpPr>
            <a:spLocks noGrp="1"/>
          </p:cNvSpPr>
          <p:nvPr>
            <p:ph type="ctrTitle" hasCustomPrompt="1"/>
          </p:nvPr>
        </p:nvSpPr>
        <p:spPr>
          <a:xfrm>
            <a:off x="813600" y="2948400"/>
            <a:ext cx="10567188" cy="1477328"/>
          </a:xfrm>
          <a:noFill/>
        </p:spPr>
        <p:txBody>
          <a:bodyPr wrap="square" rIns="0" bIns="0" anchor="t" anchorCtr="0">
            <a:noAutofit/>
          </a:bodyPr>
          <a:lstStyle>
            <a:lvl1pPr algn="l">
              <a:lnSpc>
                <a:spcPct val="100000"/>
              </a:lnSpc>
              <a:defRPr sz="4800" cap="all" baseline="0">
                <a:solidFill>
                  <a:schemeClr val="tx1"/>
                </a:solidFill>
              </a:defRPr>
            </a:lvl1pPr>
          </a:lstStyle>
          <a:p>
            <a:r>
              <a:rPr lang="de-DE" dirty="0"/>
              <a:t>Mastertitelformat</a:t>
            </a:r>
            <a:br>
              <a:rPr lang="de-DE" dirty="0"/>
            </a:br>
            <a:r>
              <a:rPr lang="de-DE" dirty="0"/>
              <a:t>bearbeiten</a:t>
            </a:r>
          </a:p>
        </p:txBody>
      </p:sp>
      <p:sp>
        <p:nvSpPr>
          <p:cNvPr id="3" name="Untertitel 2">
            <a:extLst>
              <a:ext uri="{FF2B5EF4-FFF2-40B4-BE49-F238E27FC236}">
                <a16:creationId xmlns:a16="http://schemas.microsoft.com/office/drawing/2014/main" id="{BF2407A3-4C15-0B3D-AEDC-62E7955AC891}"/>
              </a:ext>
            </a:extLst>
          </p:cNvPr>
          <p:cNvSpPr>
            <a:spLocks noGrp="1"/>
          </p:cNvSpPr>
          <p:nvPr>
            <p:ph type="subTitle" idx="1"/>
          </p:nvPr>
        </p:nvSpPr>
        <p:spPr>
          <a:xfrm>
            <a:off x="813600" y="2156400"/>
            <a:ext cx="10576578" cy="332858"/>
          </a:xfrm>
        </p:spPr>
        <p:txBody>
          <a:bodyPr anchor="b" anchorCtr="0"/>
          <a:lstStyle>
            <a:lvl1pPr marL="0" indent="0" algn="l">
              <a:buNone/>
              <a:defRPr sz="1800" b="0" kern="600" cap="all"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15B258BE-2D13-DF6E-5140-B79307AED4C9}"/>
              </a:ext>
            </a:extLst>
          </p:cNvPr>
          <p:cNvPicPr>
            <a:picLocks noChangeAspect="1"/>
          </p:cNvPicPr>
          <p:nvPr userDrawn="1"/>
        </p:nvPicPr>
        <p:blipFill>
          <a:blip r:embed="rId2"/>
          <a:stretch>
            <a:fillRect/>
          </a:stretch>
        </p:blipFill>
        <p:spPr>
          <a:xfrm>
            <a:off x="9009756" y="359664"/>
            <a:ext cx="2380422" cy="866274"/>
          </a:xfrm>
          <a:prstGeom prst="rect">
            <a:avLst/>
          </a:prstGeom>
        </p:spPr>
      </p:pic>
    </p:spTree>
    <p:extLst>
      <p:ext uri="{BB962C8B-B14F-4D97-AF65-F5344CB8AC3E}">
        <p14:creationId xmlns:p14="http://schemas.microsoft.com/office/powerpoint/2010/main" val="566522284"/>
      </p:ext>
    </p:extLst>
  </p:cSld>
  <p:clrMapOvr>
    <a:masterClrMapping/>
  </p:clrMapOvr>
  <p:extLst>
    <p:ext uri="{DCECCB84-F9BA-43D5-87BE-67443E8EF086}">
      <p15:sldGuideLst xmlns:p15="http://schemas.microsoft.com/office/powerpoint/2012/main">
        <p15:guide id="1" orient="horz" pos="1570" userDrawn="1">
          <p15:clr>
            <a:srgbClr val="FBAE40"/>
          </p15:clr>
        </p15:guide>
        <p15:guide id="2" orient="horz" pos="18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810000" y="2001600"/>
            <a:ext cx="5140800" cy="4039200"/>
          </a:xfrm>
        </p:spPr>
        <p:txBody>
          <a:bodyPr/>
          <a:lstStyle/>
          <a:p>
            <a:endParaRPr lang="de-DE"/>
          </a:p>
        </p:txBody>
      </p:sp>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3" name="Bildplatzhalter 12">
            <a:extLst>
              <a:ext uri="{FF2B5EF4-FFF2-40B4-BE49-F238E27FC236}">
                <a16:creationId xmlns:a16="http://schemas.microsoft.com/office/drawing/2014/main" id="{91A8B4D6-317D-47AA-762C-62E1DDB17CB9}"/>
              </a:ext>
            </a:extLst>
          </p:cNvPr>
          <p:cNvSpPr>
            <a:spLocks noGrp="1"/>
          </p:cNvSpPr>
          <p:nvPr>
            <p:ph type="pic" sz="quarter" idx="15"/>
          </p:nvPr>
        </p:nvSpPr>
        <p:spPr>
          <a:xfrm>
            <a:off x="6242400" y="2001600"/>
            <a:ext cx="5140800" cy="4039200"/>
          </a:xfrm>
        </p:spPr>
        <p:txBody>
          <a:bodyPr/>
          <a:lstStyle/>
          <a:p>
            <a:endParaRPr lang="de-DE"/>
          </a:p>
        </p:txBody>
      </p:sp>
      <p:sp>
        <p:nvSpPr>
          <p:cNvPr id="4" name="Datumsplatzhalter 3">
            <a:extLst>
              <a:ext uri="{FF2B5EF4-FFF2-40B4-BE49-F238E27FC236}">
                <a16:creationId xmlns:a16="http://schemas.microsoft.com/office/drawing/2014/main" id="{5594EC61-0CC4-3BC3-0FAD-8BD31B192800}"/>
              </a:ext>
            </a:extLst>
          </p:cNvPr>
          <p:cNvSpPr>
            <a:spLocks noGrp="1"/>
          </p:cNvSpPr>
          <p:nvPr>
            <p:ph type="dt" sz="half" idx="16"/>
          </p:nvPr>
        </p:nvSpPr>
        <p:spPr/>
        <p:txBody>
          <a:bodyPr/>
          <a:lstStyle/>
          <a:p>
            <a:fld id="{6333944E-755B-4AAE-A836-2F7EAB2B6474}" type="datetime1">
              <a:rPr lang="de-DE" smtClean="0"/>
              <a:pPr/>
              <a:t>10.06.26</a:t>
            </a:fld>
            <a:endParaRPr lang="de-DE" dirty="0">
              <a:solidFill>
                <a:schemeClr val="tx1"/>
              </a:solidFill>
            </a:endParaRPr>
          </a:p>
        </p:txBody>
      </p:sp>
      <p:sp>
        <p:nvSpPr>
          <p:cNvPr id="8" name="Fußzeilenplatzhalter 7">
            <a:extLst>
              <a:ext uri="{FF2B5EF4-FFF2-40B4-BE49-F238E27FC236}">
                <a16:creationId xmlns:a16="http://schemas.microsoft.com/office/drawing/2014/main" id="{635FBE6D-DA4F-9432-5AF6-C5F974B083F8}"/>
              </a:ext>
            </a:extLst>
          </p:cNvPr>
          <p:cNvSpPr>
            <a:spLocks noGrp="1"/>
          </p:cNvSpPr>
          <p:nvPr>
            <p:ph type="ftr" sz="quarter" idx="17"/>
          </p:nvPr>
        </p:nvSpPr>
        <p:spPr/>
        <p:txBody>
          <a:bodyPr/>
          <a:lstStyle/>
          <a:p>
            <a:r>
              <a:rPr lang="de-DE"/>
              <a:t>Hier steht das Thema</a:t>
            </a:r>
            <a:endParaRPr lang="de-DE" dirty="0"/>
          </a:p>
        </p:txBody>
      </p:sp>
      <p:sp>
        <p:nvSpPr>
          <p:cNvPr id="9" name="Foliennummernplatzhalter 8">
            <a:extLst>
              <a:ext uri="{FF2B5EF4-FFF2-40B4-BE49-F238E27FC236}">
                <a16:creationId xmlns:a16="http://schemas.microsoft.com/office/drawing/2014/main" id="{54ADBA60-C33A-B4D2-6072-B913BACB8A1C}"/>
              </a:ext>
            </a:extLst>
          </p:cNvPr>
          <p:cNvSpPr>
            <a:spLocks noGrp="1"/>
          </p:cNvSpPr>
          <p:nvPr>
            <p:ph type="sldNum" sz="quarter" idx="18"/>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40700476"/>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vier Bild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0" y="2001600"/>
            <a:ext cx="2829600" cy="4039200"/>
          </a:xfrm>
        </p:spPr>
        <p:txBody>
          <a:bodyPr/>
          <a:lstStyle/>
          <a:p>
            <a:endParaRPr lang="de-DE"/>
          </a:p>
        </p:txBody>
      </p:sp>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3" name="Bildplatzhalter 12">
            <a:extLst>
              <a:ext uri="{FF2B5EF4-FFF2-40B4-BE49-F238E27FC236}">
                <a16:creationId xmlns:a16="http://schemas.microsoft.com/office/drawing/2014/main" id="{91A8B4D6-317D-47AA-762C-62E1DDB17CB9}"/>
              </a:ext>
            </a:extLst>
          </p:cNvPr>
          <p:cNvSpPr>
            <a:spLocks noGrp="1"/>
          </p:cNvSpPr>
          <p:nvPr>
            <p:ph type="pic" sz="quarter" idx="15"/>
          </p:nvPr>
        </p:nvSpPr>
        <p:spPr>
          <a:xfrm>
            <a:off x="6241600" y="2001600"/>
            <a:ext cx="2829600" cy="4039200"/>
          </a:xfrm>
        </p:spPr>
        <p:txBody>
          <a:bodyPr/>
          <a:lstStyle/>
          <a:p>
            <a:endParaRPr lang="de-DE"/>
          </a:p>
        </p:txBody>
      </p:sp>
      <p:sp>
        <p:nvSpPr>
          <p:cNvPr id="8" name="Bildplatzhalter 12">
            <a:extLst>
              <a:ext uri="{FF2B5EF4-FFF2-40B4-BE49-F238E27FC236}">
                <a16:creationId xmlns:a16="http://schemas.microsoft.com/office/drawing/2014/main" id="{F50B2D31-D518-147A-4D74-6C3388E9FDCE}"/>
              </a:ext>
            </a:extLst>
          </p:cNvPr>
          <p:cNvSpPr>
            <a:spLocks noGrp="1"/>
          </p:cNvSpPr>
          <p:nvPr>
            <p:ph type="pic" sz="quarter" idx="16"/>
          </p:nvPr>
        </p:nvSpPr>
        <p:spPr>
          <a:xfrm>
            <a:off x="9362400" y="2002825"/>
            <a:ext cx="2829600" cy="4039200"/>
          </a:xfrm>
        </p:spPr>
        <p:txBody>
          <a:bodyPr/>
          <a:lstStyle/>
          <a:p>
            <a:endParaRPr lang="de-DE"/>
          </a:p>
        </p:txBody>
      </p:sp>
      <p:sp>
        <p:nvSpPr>
          <p:cNvPr id="9" name="Bildplatzhalter 12">
            <a:extLst>
              <a:ext uri="{FF2B5EF4-FFF2-40B4-BE49-F238E27FC236}">
                <a16:creationId xmlns:a16="http://schemas.microsoft.com/office/drawing/2014/main" id="{C8AB8D83-A09B-B6DE-797D-F129D10B293F}"/>
              </a:ext>
            </a:extLst>
          </p:cNvPr>
          <p:cNvSpPr>
            <a:spLocks noGrp="1"/>
          </p:cNvSpPr>
          <p:nvPr>
            <p:ph type="pic" sz="quarter" idx="17"/>
          </p:nvPr>
        </p:nvSpPr>
        <p:spPr>
          <a:xfrm>
            <a:off x="3120800" y="2001600"/>
            <a:ext cx="2829600" cy="4039200"/>
          </a:xfrm>
        </p:spPr>
        <p:txBody>
          <a:bodyPr/>
          <a:lstStyle/>
          <a:p>
            <a:endParaRPr lang="de-DE"/>
          </a:p>
        </p:txBody>
      </p:sp>
      <p:sp>
        <p:nvSpPr>
          <p:cNvPr id="4" name="Datumsplatzhalter 3">
            <a:extLst>
              <a:ext uri="{FF2B5EF4-FFF2-40B4-BE49-F238E27FC236}">
                <a16:creationId xmlns:a16="http://schemas.microsoft.com/office/drawing/2014/main" id="{B0BC5274-DF22-FC69-D8B4-3313C8D3707B}"/>
              </a:ext>
            </a:extLst>
          </p:cNvPr>
          <p:cNvSpPr>
            <a:spLocks noGrp="1"/>
          </p:cNvSpPr>
          <p:nvPr>
            <p:ph type="dt" sz="half" idx="18"/>
          </p:nvPr>
        </p:nvSpPr>
        <p:spPr/>
        <p:txBody>
          <a:bodyPr/>
          <a:lstStyle/>
          <a:p>
            <a:fld id="{6333944E-755B-4AAE-A836-2F7EAB2B6474}" type="datetime1">
              <a:rPr lang="de-DE" smtClean="0"/>
              <a:pPr/>
              <a:t>10.06.26</a:t>
            </a:fld>
            <a:endParaRPr lang="de-DE" dirty="0">
              <a:solidFill>
                <a:schemeClr val="tx1"/>
              </a:solidFill>
            </a:endParaRPr>
          </a:p>
        </p:txBody>
      </p:sp>
      <p:sp>
        <p:nvSpPr>
          <p:cNvPr id="10" name="Fußzeilenplatzhalter 9">
            <a:extLst>
              <a:ext uri="{FF2B5EF4-FFF2-40B4-BE49-F238E27FC236}">
                <a16:creationId xmlns:a16="http://schemas.microsoft.com/office/drawing/2014/main" id="{9B19C6E7-E47B-572D-DFCC-188734BBA7E9}"/>
              </a:ext>
            </a:extLst>
          </p:cNvPr>
          <p:cNvSpPr>
            <a:spLocks noGrp="1"/>
          </p:cNvSpPr>
          <p:nvPr>
            <p:ph type="ftr" sz="quarter" idx="19"/>
          </p:nvPr>
        </p:nvSpPr>
        <p:spPr/>
        <p:txBody>
          <a:bodyPr/>
          <a:lstStyle/>
          <a:p>
            <a:r>
              <a:rPr lang="de-DE"/>
              <a:t>Hier steht das Thema</a:t>
            </a:r>
            <a:endParaRPr lang="de-DE" dirty="0"/>
          </a:p>
        </p:txBody>
      </p:sp>
      <p:sp>
        <p:nvSpPr>
          <p:cNvPr id="11" name="Foliennummernplatzhalter 10">
            <a:extLst>
              <a:ext uri="{FF2B5EF4-FFF2-40B4-BE49-F238E27FC236}">
                <a16:creationId xmlns:a16="http://schemas.microsoft.com/office/drawing/2014/main" id="{FC05A750-33C4-0018-755B-1D978FB58DFA}"/>
              </a:ext>
            </a:extLst>
          </p:cNvPr>
          <p:cNvSpPr>
            <a:spLocks noGrp="1"/>
          </p:cNvSpPr>
          <p:nvPr>
            <p:ph type="sldNum" sz="quarter" idx="20"/>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3844239872"/>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59">
          <p15:clr>
            <a:srgbClr val="FBAE40"/>
          </p15:clr>
        </p15:guide>
        <p15:guide id="4" pos="1784" userDrawn="1">
          <p15:clr>
            <a:srgbClr val="FBAE40"/>
          </p15:clr>
        </p15:guide>
        <p15:guide id="5" pos="1964" userDrawn="1">
          <p15:clr>
            <a:srgbClr val="FBAE40"/>
          </p15:clr>
        </p15:guide>
        <p15:guide id="6" pos="5897" userDrawn="1">
          <p15:clr>
            <a:srgbClr val="FBAE40"/>
          </p15:clr>
        </p15:guide>
        <p15:guide id="7" pos="57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er Bild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0" y="0"/>
            <a:ext cx="5951538" cy="3283200"/>
          </a:xfrm>
        </p:spPr>
        <p:txBody>
          <a:bodyPr/>
          <a:lstStyle/>
          <a:p>
            <a:endParaRPr lang="de-DE"/>
          </a:p>
        </p:txBody>
      </p:sp>
      <p:sp>
        <p:nvSpPr>
          <p:cNvPr id="3" name="Bildplatzhalter 12">
            <a:extLst>
              <a:ext uri="{FF2B5EF4-FFF2-40B4-BE49-F238E27FC236}">
                <a16:creationId xmlns:a16="http://schemas.microsoft.com/office/drawing/2014/main" id="{91A8B4D6-317D-47AA-762C-62E1DDB17CB9}"/>
              </a:ext>
            </a:extLst>
          </p:cNvPr>
          <p:cNvSpPr>
            <a:spLocks noGrp="1"/>
          </p:cNvSpPr>
          <p:nvPr>
            <p:ph type="pic" sz="quarter" idx="15"/>
          </p:nvPr>
        </p:nvSpPr>
        <p:spPr>
          <a:xfrm>
            <a:off x="6241600" y="0"/>
            <a:ext cx="5950800" cy="3283200"/>
          </a:xfrm>
        </p:spPr>
        <p:txBody>
          <a:bodyPr/>
          <a:lstStyle/>
          <a:p>
            <a:endParaRPr lang="de-DE"/>
          </a:p>
        </p:txBody>
      </p:sp>
      <p:sp>
        <p:nvSpPr>
          <p:cNvPr id="8" name="Bildplatzhalter 12">
            <a:extLst>
              <a:ext uri="{FF2B5EF4-FFF2-40B4-BE49-F238E27FC236}">
                <a16:creationId xmlns:a16="http://schemas.microsoft.com/office/drawing/2014/main" id="{F50B2D31-D518-147A-4D74-6C3388E9FDCE}"/>
              </a:ext>
            </a:extLst>
          </p:cNvPr>
          <p:cNvSpPr>
            <a:spLocks noGrp="1"/>
          </p:cNvSpPr>
          <p:nvPr>
            <p:ph type="pic" sz="quarter" idx="16"/>
          </p:nvPr>
        </p:nvSpPr>
        <p:spPr>
          <a:xfrm>
            <a:off x="6242400" y="3574800"/>
            <a:ext cx="5950800" cy="3283200"/>
          </a:xfrm>
        </p:spPr>
        <p:txBody>
          <a:bodyPr/>
          <a:lstStyle/>
          <a:p>
            <a:endParaRPr lang="de-DE"/>
          </a:p>
        </p:txBody>
      </p:sp>
      <p:sp>
        <p:nvSpPr>
          <p:cNvPr id="9" name="Bildplatzhalter 12">
            <a:extLst>
              <a:ext uri="{FF2B5EF4-FFF2-40B4-BE49-F238E27FC236}">
                <a16:creationId xmlns:a16="http://schemas.microsoft.com/office/drawing/2014/main" id="{C8AB8D83-A09B-B6DE-797D-F129D10B293F}"/>
              </a:ext>
            </a:extLst>
          </p:cNvPr>
          <p:cNvSpPr>
            <a:spLocks noGrp="1"/>
          </p:cNvSpPr>
          <p:nvPr>
            <p:ph type="pic" sz="quarter" idx="17"/>
          </p:nvPr>
        </p:nvSpPr>
        <p:spPr>
          <a:xfrm>
            <a:off x="0" y="3574800"/>
            <a:ext cx="5950800" cy="3283200"/>
          </a:xfrm>
        </p:spPr>
        <p:txBody>
          <a:bodyPr/>
          <a:lstStyle/>
          <a:p>
            <a:endParaRPr lang="de-DE"/>
          </a:p>
        </p:txBody>
      </p:sp>
    </p:spTree>
    <p:extLst>
      <p:ext uri="{BB962C8B-B14F-4D97-AF65-F5344CB8AC3E}">
        <p14:creationId xmlns:p14="http://schemas.microsoft.com/office/powerpoint/2010/main" val="267288347"/>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2069" userDrawn="1">
          <p15:clr>
            <a:srgbClr val="FBAE40"/>
          </p15:clr>
        </p15:guide>
        <p15:guide id="8" orient="horz" pos="225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9910714B-60D1-D509-81E2-55926F8298A0}"/>
              </a:ext>
            </a:extLst>
          </p:cNvPr>
          <p:cNvSpPr>
            <a:spLocks noGrp="1"/>
          </p:cNvSpPr>
          <p:nvPr>
            <p:ph type="media" sz="quarter" idx="21"/>
          </p:nvPr>
        </p:nvSpPr>
        <p:spPr>
          <a:xfrm>
            <a:off x="0" y="0"/>
            <a:ext cx="12192000" cy="6858000"/>
          </a:xfrm>
        </p:spPr>
        <p:txBody>
          <a:bodyPr/>
          <a:lstStyle/>
          <a:p>
            <a:endParaRPr lang="de-DE"/>
          </a:p>
        </p:txBody>
      </p:sp>
    </p:spTree>
    <p:extLst>
      <p:ext uri="{BB962C8B-B14F-4D97-AF65-F5344CB8AC3E}">
        <p14:creationId xmlns:p14="http://schemas.microsoft.com/office/powerpoint/2010/main" val="1676900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ei Texte farb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11" name="Textplatzhalter 10">
            <a:extLst>
              <a:ext uri="{FF2B5EF4-FFF2-40B4-BE49-F238E27FC236}">
                <a16:creationId xmlns:a16="http://schemas.microsoft.com/office/drawing/2014/main" id="{48976358-A101-FDE2-5583-FB9589965F39}"/>
              </a:ext>
            </a:extLst>
          </p:cNvPr>
          <p:cNvSpPr>
            <a:spLocks noGrp="1"/>
          </p:cNvSpPr>
          <p:nvPr>
            <p:ph type="body" sz="quarter" idx="13"/>
          </p:nvPr>
        </p:nvSpPr>
        <p:spPr>
          <a:xfrm>
            <a:off x="810000" y="2001600"/>
            <a:ext cx="3330000" cy="4039200"/>
          </a:xfrm>
          <a:solidFill>
            <a:schemeClr val="accent1"/>
          </a:solidFill>
        </p:spPr>
        <p:txBody>
          <a:bodyPr lIns="180000" tIns="158400" rIns="180000" bIns="1584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10">
            <a:extLst>
              <a:ext uri="{FF2B5EF4-FFF2-40B4-BE49-F238E27FC236}">
                <a16:creationId xmlns:a16="http://schemas.microsoft.com/office/drawing/2014/main" id="{23B1A437-237A-3F32-B422-DC2767FABDF9}"/>
              </a:ext>
            </a:extLst>
          </p:cNvPr>
          <p:cNvSpPr>
            <a:spLocks noGrp="1"/>
          </p:cNvSpPr>
          <p:nvPr>
            <p:ph type="body" sz="quarter" idx="14"/>
          </p:nvPr>
        </p:nvSpPr>
        <p:spPr>
          <a:xfrm>
            <a:off x="4429800" y="2001600"/>
            <a:ext cx="3330000" cy="4039200"/>
          </a:xfrm>
          <a:solidFill>
            <a:schemeClr val="accent2"/>
          </a:solidFill>
        </p:spPr>
        <p:txBody>
          <a:bodyPr lIns="180000" tIns="158400" rIns="180000" bIns="1584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10">
            <a:extLst>
              <a:ext uri="{FF2B5EF4-FFF2-40B4-BE49-F238E27FC236}">
                <a16:creationId xmlns:a16="http://schemas.microsoft.com/office/drawing/2014/main" id="{1D4695FD-FD55-6CEC-31DD-060BBDE9D3E9}"/>
              </a:ext>
            </a:extLst>
          </p:cNvPr>
          <p:cNvSpPr>
            <a:spLocks noGrp="1"/>
          </p:cNvSpPr>
          <p:nvPr>
            <p:ph type="body" sz="quarter" idx="15"/>
          </p:nvPr>
        </p:nvSpPr>
        <p:spPr>
          <a:xfrm>
            <a:off x="8049600" y="2001600"/>
            <a:ext cx="3330000" cy="4039200"/>
          </a:xfrm>
          <a:solidFill>
            <a:schemeClr val="accent3"/>
          </a:solidFill>
        </p:spPr>
        <p:txBody>
          <a:bodyPr lIns="180000" tIns="158400" rIns="180000" bIns="1584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a:extLst>
              <a:ext uri="{FF2B5EF4-FFF2-40B4-BE49-F238E27FC236}">
                <a16:creationId xmlns:a16="http://schemas.microsoft.com/office/drawing/2014/main" id="{EED055FB-7396-7D6C-7F8A-3EA201FC1661}"/>
              </a:ext>
            </a:extLst>
          </p:cNvPr>
          <p:cNvSpPr>
            <a:spLocks noGrp="1"/>
          </p:cNvSpPr>
          <p:nvPr>
            <p:ph type="dt" sz="half" idx="16"/>
          </p:nvPr>
        </p:nvSpPr>
        <p:spPr/>
        <p:txBody>
          <a:bodyPr/>
          <a:lstStyle/>
          <a:p>
            <a:fld id="{6333944E-755B-4AAE-A836-2F7EAB2B6474}" type="datetime1">
              <a:rPr lang="de-DE" smtClean="0"/>
              <a:pPr/>
              <a:t>10.06.26</a:t>
            </a:fld>
            <a:endParaRPr lang="de-DE" dirty="0">
              <a:solidFill>
                <a:schemeClr val="tx1"/>
              </a:solidFill>
            </a:endParaRPr>
          </a:p>
        </p:txBody>
      </p:sp>
      <p:sp>
        <p:nvSpPr>
          <p:cNvPr id="9" name="Fußzeilenplatzhalter 8">
            <a:extLst>
              <a:ext uri="{FF2B5EF4-FFF2-40B4-BE49-F238E27FC236}">
                <a16:creationId xmlns:a16="http://schemas.microsoft.com/office/drawing/2014/main" id="{1F252804-4C5E-A797-9D68-E9E4B501DF34}"/>
              </a:ext>
            </a:extLst>
          </p:cNvPr>
          <p:cNvSpPr>
            <a:spLocks noGrp="1"/>
          </p:cNvSpPr>
          <p:nvPr>
            <p:ph type="ftr" sz="quarter" idx="17"/>
          </p:nvPr>
        </p:nvSpPr>
        <p:spPr/>
        <p:txBody>
          <a:bodyPr/>
          <a:lstStyle/>
          <a:p>
            <a:r>
              <a:rPr lang="de-DE"/>
              <a:t>Hier steht das Thema</a:t>
            </a:r>
            <a:endParaRPr lang="de-DE" dirty="0"/>
          </a:p>
        </p:txBody>
      </p:sp>
      <p:sp>
        <p:nvSpPr>
          <p:cNvPr id="10" name="Foliennummernplatzhalter 9">
            <a:extLst>
              <a:ext uri="{FF2B5EF4-FFF2-40B4-BE49-F238E27FC236}">
                <a16:creationId xmlns:a16="http://schemas.microsoft.com/office/drawing/2014/main" id="{ED5A593D-4961-6FD4-F558-B72A71634E2A}"/>
              </a:ext>
            </a:extLst>
          </p:cNvPr>
          <p:cNvSpPr>
            <a:spLocks noGrp="1"/>
          </p:cNvSpPr>
          <p:nvPr>
            <p:ph type="sldNum" sz="quarter" idx="18"/>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1645313490"/>
      </p:ext>
    </p:extLst>
  </p:cSld>
  <p:clrMapOvr>
    <a:masterClrMapping/>
  </p:clrMapOvr>
  <p:extLst>
    <p:ext uri="{DCECCB84-F9BA-43D5-87BE-67443E8EF086}">
      <p15:sldGuideLst xmlns:p15="http://schemas.microsoft.com/office/powerpoint/2012/main">
        <p15:guide id="1" pos="5069" userDrawn="1">
          <p15:clr>
            <a:srgbClr val="FBAE40"/>
          </p15:clr>
        </p15:guide>
        <p15:guide id="2" pos="4889" userDrawn="1">
          <p15:clr>
            <a:srgbClr val="FBAE40"/>
          </p15:clr>
        </p15:guide>
        <p15:guide id="3" orient="horz" pos="1259">
          <p15:clr>
            <a:srgbClr val="FBAE40"/>
          </p15:clr>
        </p15:guide>
        <p15:guide id="4" pos="2611" userDrawn="1">
          <p15:clr>
            <a:srgbClr val="FBAE40"/>
          </p15:clr>
        </p15:guide>
        <p15:guide id="5" pos="278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E96B8DD-2037-A7D3-5171-B835ED354C1D}"/>
              </a:ext>
            </a:extLst>
          </p:cNvPr>
          <p:cNvSpPr/>
          <p:nvPr userDrawn="1"/>
        </p:nvSpPr>
        <p:spPr>
          <a:xfrm>
            <a:off x="810000" y="813600"/>
            <a:ext cx="10569600" cy="52272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99A078D5-2556-C1D8-84E6-8F329DABF04C}"/>
              </a:ext>
            </a:extLst>
          </p:cNvPr>
          <p:cNvSpPr>
            <a:spLocks noGrp="1"/>
          </p:cNvSpPr>
          <p:nvPr>
            <p:ph type="body" sz="quarter" idx="13"/>
          </p:nvPr>
        </p:nvSpPr>
        <p:spPr>
          <a:xfrm>
            <a:off x="3067200" y="813245"/>
            <a:ext cx="6125144" cy="5228780"/>
          </a:xfrm>
        </p:spPr>
        <p:txBody>
          <a:bodyPr lIns="0" tIns="720000" bIns="720000" anchor="ctr" anchorCtr="0"/>
          <a:lstStyle>
            <a:lvl1pPr>
              <a:spcAft>
                <a:spcPts val="1600"/>
              </a:spcAft>
              <a:defRPr sz="2200">
                <a:solidFill>
                  <a:schemeClr val="bg1"/>
                </a:solidFill>
              </a:defRPr>
            </a:lvl1pPr>
            <a:lvl2pPr>
              <a:spcAft>
                <a:spcPts val="0"/>
              </a:spcAft>
              <a:defRPr sz="1000" b="1">
                <a:solidFill>
                  <a:schemeClr val="accent2"/>
                </a:solidFill>
              </a:defRPr>
            </a:lvl2pPr>
            <a:lvl3pPr>
              <a:spcAft>
                <a:spcPts val="0"/>
              </a:spcAft>
              <a:buNone/>
              <a:defRPr sz="1000" b="1">
                <a:solidFill>
                  <a:schemeClr val="accent2"/>
                </a:solidFill>
              </a:defRPr>
            </a:lvl3pPr>
            <a:lvl4pPr marL="0" indent="0">
              <a:spcAft>
                <a:spcPts val="0"/>
              </a:spcAft>
              <a:buNone/>
              <a:defRPr sz="1000" b="1">
                <a:solidFill>
                  <a:schemeClr val="accent2"/>
                </a:solidFill>
              </a:defRPr>
            </a:lvl4pPr>
            <a:lvl5pPr marL="0" indent="0">
              <a:spcAft>
                <a:spcPts val="0"/>
              </a:spcAft>
              <a:buNone/>
              <a:defRPr sz="1000" b="1">
                <a:solidFill>
                  <a:schemeClr val="accent2"/>
                </a:solidFill>
              </a:defRPr>
            </a:lvl5pPr>
            <a:lvl6pPr>
              <a:spcAft>
                <a:spcPts val="0"/>
              </a:spcAft>
              <a:defRPr sz="1000" b="1">
                <a:solidFill>
                  <a:schemeClr val="accent2"/>
                </a:solidFill>
              </a:defRPr>
            </a:lvl6pPr>
            <a:lvl7pPr>
              <a:spcAft>
                <a:spcPts val="0"/>
              </a:spcAft>
              <a:defRPr sz="1000" b="1">
                <a:solidFill>
                  <a:schemeClr val="accent2"/>
                </a:solidFill>
              </a:defRPr>
            </a:lvl7pPr>
            <a:lvl8pPr>
              <a:spcAft>
                <a:spcPts val="0"/>
              </a:spcAft>
              <a:defRPr sz="1000" b="1">
                <a:solidFill>
                  <a:schemeClr val="accent2"/>
                </a:solidFill>
              </a:defRPr>
            </a:lvl8pPr>
            <a:lvl9pPr>
              <a:spcAft>
                <a:spcPts val="0"/>
              </a:spcAft>
              <a:defRPr sz="1000" b="1">
                <a:solidFill>
                  <a:schemeClr val="accent2"/>
                </a:solidFill>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pic>
        <p:nvPicPr>
          <p:cNvPr id="13" name="Grafik 12">
            <a:extLst>
              <a:ext uri="{FF2B5EF4-FFF2-40B4-BE49-F238E27FC236}">
                <a16:creationId xmlns:a16="http://schemas.microsoft.com/office/drawing/2014/main" id="{B6F28E22-2DFD-E253-12DE-08BB7455D31C}"/>
              </a:ext>
            </a:extLst>
          </p:cNvPr>
          <p:cNvPicPr>
            <a:picLocks noChangeAspect="1"/>
          </p:cNvPicPr>
          <p:nvPr userDrawn="1"/>
        </p:nvPicPr>
        <p:blipFill>
          <a:blip r:embed="rId2"/>
          <a:stretch>
            <a:fillRect/>
          </a:stretch>
        </p:blipFill>
        <p:spPr>
          <a:xfrm>
            <a:off x="9320855" y="3807941"/>
            <a:ext cx="1216516" cy="1386000"/>
          </a:xfrm>
          <a:prstGeom prst="rect">
            <a:avLst/>
          </a:prstGeom>
        </p:spPr>
      </p:pic>
      <p:sp>
        <p:nvSpPr>
          <p:cNvPr id="2" name="Datumsplatzhalter 1">
            <a:extLst>
              <a:ext uri="{FF2B5EF4-FFF2-40B4-BE49-F238E27FC236}">
                <a16:creationId xmlns:a16="http://schemas.microsoft.com/office/drawing/2014/main" id="{0CD36D6A-C0B1-3C26-5DF4-2FB6233F1D60}"/>
              </a:ext>
            </a:extLst>
          </p:cNvPr>
          <p:cNvSpPr>
            <a:spLocks noGrp="1"/>
          </p:cNvSpPr>
          <p:nvPr>
            <p:ph type="dt" sz="half" idx="14"/>
          </p:nvPr>
        </p:nvSpPr>
        <p:spPr/>
        <p:txBody>
          <a:bodyPr/>
          <a:lstStyle/>
          <a:p>
            <a:fld id="{6333944E-755B-4AAE-A836-2F7EAB2B6474}" type="datetime1">
              <a:rPr lang="de-DE" smtClean="0"/>
              <a:pPr/>
              <a:t>10.06.26</a:t>
            </a:fld>
            <a:endParaRPr lang="de-DE" dirty="0">
              <a:solidFill>
                <a:schemeClr val="tx1"/>
              </a:solidFill>
            </a:endParaRPr>
          </a:p>
        </p:txBody>
      </p:sp>
      <p:sp>
        <p:nvSpPr>
          <p:cNvPr id="3" name="Fußzeilenplatzhalter 2">
            <a:extLst>
              <a:ext uri="{FF2B5EF4-FFF2-40B4-BE49-F238E27FC236}">
                <a16:creationId xmlns:a16="http://schemas.microsoft.com/office/drawing/2014/main" id="{F927B0F9-0199-C256-02A7-233FBD3FAEFB}"/>
              </a:ext>
            </a:extLst>
          </p:cNvPr>
          <p:cNvSpPr>
            <a:spLocks noGrp="1"/>
          </p:cNvSpPr>
          <p:nvPr>
            <p:ph type="ftr" sz="quarter" idx="15"/>
          </p:nvPr>
        </p:nvSpPr>
        <p:spPr/>
        <p:txBody>
          <a:bodyPr/>
          <a:lstStyle/>
          <a:p>
            <a:r>
              <a:rPr lang="de-DE"/>
              <a:t>Hier steht das Thema</a:t>
            </a:r>
            <a:endParaRPr lang="de-DE" dirty="0"/>
          </a:p>
        </p:txBody>
      </p:sp>
      <p:sp>
        <p:nvSpPr>
          <p:cNvPr id="7" name="Foliennummernplatzhalter 6">
            <a:extLst>
              <a:ext uri="{FF2B5EF4-FFF2-40B4-BE49-F238E27FC236}">
                <a16:creationId xmlns:a16="http://schemas.microsoft.com/office/drawing/2014/main" id="{A96B2947-EF1D-690E-7E6F-F6B588B24A28}"/>
              </a:ext>
            </a:extLst>
          </p:cNvPr>
          <p:cNvSpPr>
            <a:spLocks noGrp="1"/>
          </p:cNvSpPr>
          <p:nvPr>
            <p:ph type="sldNum" sz="quarter" idx="16"/>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785755027"/>
      </p:ext>
    </p:extLst>
  </p:cSld>
  <p:clrMapOvr>
    <a:masterClrMapping/>
  </p:clrMapOvr>
  <p:extLst>
    <p:ext uri="{DCECCB84-F9BA-43D5-87BE-67443E8EF086}">
      <p15:sldGuideLst xmlns:p15="http://schemas.microsoft.com/office/powerpoint/2012/main">
        <p15:guide id="1" orient="horz" pos="5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4" name="Tabellenplatzhalter 3">
            <a:extLst>
              <a:ext uri="{FF2B5EF4-FFF2-40B4-BE49-F238E27FC236}">
                <a16:creationId xmlns:a16="http://schemas.microsoft.com/office/drawing/2014/main" id="{3C102271-36D2-C644-4B30-B64A74F44734}"/>
              </a:ext>
            </a:extLst>
          </p:cNvPr>
          <p:cNvSpPr>
            <a:spLocks noGrp="1"/>
          </p:cNvSpPr>
          <p:nvPr>
            <p:ph type="tbl" sz="quarter" idx="15"/>
          </p:nvPr>
        </p:nvSpPr>
        <p:spPr>
          <a:xfrm>
            <a:off x="811212" y="2430780"/>
            <a:ext cx="10569600" cy="3612955"/>
          </a:xfrm>
        </p:spPr>
        <p:txBody>
          <a:bodyPr tIns="0"/>
          <a:lstStyle/>
          <a:p>
            <a:endParaRPr lang="de-DE"/>
          </a:p>
        </p:txBody>
      </p:sp>
      <p:sp>
        <p:nvSpPr>
          <p:cNvPr id="10" name="Textplatzhalter 10">
            <a:extLst>
              <a:ext uri="{FF2B5EF4-FFF2-40B4-BE49-F238E27FC236}">
                <a16:creationId xmlns:a16="http://schemas.microsoft.com/office/drawing/2014/main" id="{3CC1A110-36CA-A5A3-9AD7-07A80C6FE329}"/>
              </a:ext>
            </a:extLst>
          </p:cNvPr>
          <p:cNvSpPr>
            <a:spLocks noGrp="1"/>
          </p:cNvSpPr>
          <p:nvPr>
            <p:ph type="body" sz="quarter" idx="13"/>
          </p:nvPr>
        </p:nvSpPr>
        <p:spPr>
          <a:xfrm>
            <a:off x="810000" y="2001599"/>
            <a:ext cx="10569600" cy="427276"/>
          </a:xfrm>
        </p:spPr>
        <p:txBody>
          <a:bodyPr/>
          <a:lstStyle>
            <a:lvl1pPr>
              <a:defRPr>
                <a:solidFill>
                  <a:schemeClr val="accent1"/>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51A1FE8A-B077-8064-7105-30449CC14ADF}"/>
              </a:ext>
            </a:extLst>
          </p:cNvPr>
          <p:cNvSpPr>
            <a:spLocks noGrp="1"/>
          </p:cNvSpPr>
          <p:nvPr>
            <p:ph type="dt" sz="half" idx="16"/>
          </p:nvPr>
        </p:nvSpPr>
        <p:spPr/>
        <p:txBody>
          <a:bodyPr/>
          <a:lstStyle/>
          <a:p>
            <a:fld id="{6333944E-755B-4AAE-A836-2F7EAB2B6474}" type="datetime1">
              <a:rPr lang="de-DE" smtClean="0"/>
              <a:pPr/>
              <a:t>10.06.26</a:t>
            </a:fld>
            <a:endParaRPr lang="de-DE" dirty="0">
              <a:solidFill>
                <a:schemeClr val="tx1"/>
              </a:solidFill>
            </a:endParaRPr>
          </a:p>
        </p:txBody>
      </p:sp>
      <p:sp>
        <p:nvSpPr>
          <p:cNvPr id="8" name="Fußzeilenplatzhalter 7">
            <a:extLst>
              <a:ext uri="{FF2B5EF4-FFF2-40B4-BE49-F238E27FC236}">
                <a16:creationId xmlns:a16="http://schemas.microsoft.com/office/drawing/2014/main" id="{38622510-1DB6-2939-649B-7ED180A2DAC7}"/>
              </a:ext>
            </a:extLst>
          </p:cNvPr>
          <p:cNvSpPr>
            <a:spLocks noGrp="1"/>
          </p:cNvSpPr>
          <p:nvPr>
            <p:ph type="ftr" sz="quarter" idx="17"/>
          </p:nvPr>
        </p:nvSpPr>
        <p:spPr/>
        <p:txBody>
          <a:bodyPr/>
          <a:lstStyle/>
          <a:p>
            <a:r>
              <a:rPr lang="de-DE"/>
              <a:t>Hier steht das Thema</a:t>
            </a:r>
            <a:endParaRPr lang="de-DE" dirty="0"/>
          </a:p>
        </p:txBody>
      </p:sp>
      <p:sp>
        <p:nvSpPr>
          <p:cNvPr id="9" name="Foliennummernplatzhalter 8">
            <a:extLst>
              <a:ext uri="{FF2B5EF4-FFF2-40B4-BE49-F238E27FC236}">
                <a16:creationId xmlns:a16="http://schemas.microsoft.com/office/drawing/2014/main" id="{4C727C02-C06E-93CD-21E2-EB402AC4EDAD}"/>
              </a:ext>
            </a:extLst>
          </p:cNvPr>
          <p:cNvSpPr>
            <a:spLocks noGrp="1"/>
          </p:cNvSpPr>
          <p:nvPr>
            <p:ph type="sldNum" sz="quarter" idx="18"/>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2931189385"/>
      </p:ext>
    </p:extLst>
  </p:cSld>
  <p:clrMapOvr>
    <a:masterClrMapping/>
  </p:clrMapOvr>
  <p:extLst>
    <p:ext uri="{DCECCB84-F9BA-43D5-87BE-67443E8EF086}">
      <p15:sldGuideLst xmlns:p15="http://schemas.microsoft.com/office/powerpoint/2012/main">
        <p15:guide id="3" orient="horz" pos="1259">
          <p15:clr>
            <a:srgbClr val="FBAE40"/>
          </p15:clr>
        </p15:guide>
        <p15:guide id="4" orient="horz" pos="153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34FB5-2EC7-D4B1-8035-B3DE80605808}"/>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A3383D72-422B-6572-35F1-1E670D1F24CC}"/>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7" name="Fußzeilenplatzhalter 6">
            <a:extLst>
              <a:ext uri="{FF2B5EF4-FFF2-40B4-BE49-F238E27FC236}">
                <a16:creationId xmlns:a16="http://schemas.microsoft.com/office/drawing/2014/main" id="{EF3BF694-A59C-E305-37DA-5B53AC189821}"/>
              </a:ext>
            </a:extLst>
          </p:cNvPr>
          <p:cNvSpPr>
            <a:spLocks noGrp="1"/>
          </p:cNvSpPr>
          <p:nvPr>
            <p:ph type="ftr" sz="quarter" idx="11"/>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5F7D4218-DB7A-EDE6-EEDB-50198290FBC0}"/>
              </a:ext>
            </a:extLst>
          </p:cNvPr>
          <p:cNvSpPr>
            <a:spLocks noGrp="1"/>
          </p:cNvSpPr>
          <p:nvPr>
            <p:ph type="sldNum" sz="quarter" idx="12"/>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3015720030"/>
      </p:ext>
    </p:extLst>
  </p:cSld>
  <p:clrMapOvr>
    <a:masterClrMapping/>
  </p:clrMapOvr>
  <p:extLst>
    <p:ext uri="{DCECCB84-F9BA-43D5-87BE-67443E8EF086}">
      <p15:sldGuideLst xmlns:p15="http://schemas.microsoft.com/office/powerpoint/2012/main">
        <p15:guide id="1" orient="horz" pos="125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mit Linie">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644A208B-F079-F978-AD21-45AB032AD317}"/>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6" name="Fußzeilenplatzhalter 5">
            <a:extLst>
              <a:ext uri="{FF2B5EF4-FFF2-40B4-BE49-F238E27FC236}">
                <a16:creationId xmlns:a16="http://schemas.microsoft.com/office/drawing/2014/main" id="{34A820FD-4EF4-BC60-8FC9-947865535190}"/>
              </a:ext>
            </a:extLst>
          </p:cNvPr>
          <p:cNvSpPr>
            <a:spLocks noGrp="1"/>
          </p:cNvSpPr>
          <p:nvPr>
            <p:ph type="ftr" sz="quarter" idx="11"/>
          </p:nvPr>
        </p:nvSpPr>
        <p:spPr/>
        <p:txBody>
          <a:bodyPr/>
          <a:lstStyle/>
          <a:p>
            <a:r>
              <a:rPr lang="de-DE"/>
              <a:t>Hier steht das Thema</a:t>
            </a:r>
            <a:endParaRPr lang="de-DE" dirty="0"/>
          </a:p>
        </p:txBody>
      </p:sp>
      <p:sp>
        <p:nvSpPr>
          <p:cNvPr id="7" name="Foliennummernplatzhalter 6">
            <a:extLst>
              <a:ext uri="{FF2B5EF4-FFF2-40B4-BE49-F238E27FC236}">
                <a16:creationId xmlns:a16="http://schemas.microsoft.com/office/drawing/2014/main" id="{B8AB3AEE-05A5-4E33-722E-3D5D8A41B7D7}"/>
              </a:ext>
            </a:extLst>
          </p:cNvPr>
          <p:cNvSpPr>
            <a:spLocks noGrp="1"/>
          </p:cNvSpPr>
          <p:nvPr>
            <p:ph type="sldNum" sz="quarter" idx="12"/>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325854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D25BA1F-7CE6-1BE9-5502-AFCF3FC01026}"/>
              </a:ext>
            </a:extLst>
          </p:cNvPr>
          <p:cNvPicPr>
            <a:picLocks noChangeAspect="1"/>
          </p:cNvPicPr>
          <p:nvPr userDrawn="1"/>
        </p:nvPicPr>
        <p:blipFill>
          <a:blip r:embed="rId2"/>
          <a:stretch>
            <a:fillRect/>
          </a:stretch>
        </p:blipFill>
        <p:spPr>
          <a:xfrm>
            <a:off x="9843988" y="683022"/>
            <a:ext cx="1544400" cy="562032"/>
          </a:xfrm>
          <a:prstGeom prst="rect">
            <a:avLst/>
          </a:prstGeom>
        </p:spPr>
      </p:pic>
      <p:sp>
        <p:nvSpPr>
          <p:cNvPr id="6" name="Datumsplatzhalter 5">
            <a:extLst>
              <a:ext uri="{FF2B5EF4-FFF2-40B4-BE49-F238E27FC236}">
                <a16:creationId xmlns:a16="http://schemas.microsoft.com/office/drawing/2014/main" id="{14A99F93-CB0A-1FD2-B687-AAEB82014EC8}"/>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7" name="Fußzeilenplatzhalter 6">
            <a:extLst>
              <a:ext uri="{FF2B5EF4-FFF2-40B4-BE49-F238E27FC236}">
                <a16:creationId xmlns:a16="http://schemas.microsoft.com/office/drawing/2014/main" id="{10C0D2FF-83B2-6AD2-2529-E06815B8DEA4}"/>
              </a:ext>
            </a:extLst>
          </p:cNvPr>
          <p:cNvSpPr>
            <a:spLocks noGrp="1"/>
          </p:cNvSpPr>
          <p:nvPr>
            <p:ph type="ftr" sz="quarter" idx="11"/>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EBAF39FB-0751-D122-F77A-E54D569796F6}"/>
              </a:ext>
            </a:extLst>
          </p:cNvPr>
          <p:cNvSpPr>
            <a:spLocks noGrp="1"/>
          </p:cNvSpPr>
          <p:nvPr>
            <p:ph type="sldNum" sz="quarter" idx="12"/>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171281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p:bg>
      <p:bgPr>
        <a:solidFill>
          <a:schemeClr val="accent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22F8DAB-1757-37A9-6E6E-2289884355EA}"/>
              </a:ext>
            </a:extLst>
          </p:cNvPr>
          <p:cNvSpPr/>
          <p:nvPr userDrawn="1"/>
        </p:nvSpPr>
        <p:spPr>
          <a:xfrm>
            <a:off x="0" y="0"/>
            <a:ext cx="12193200" cy="162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10CB7C0-4756-35C2-793C-CA8B0A096461}"/>
              </a:ext>
            </a:extLst>
          </p:cNvPr>
          <p:cNvSpPr>
            <a:spLocks noGrp="1"/>
          </p:cNvSpPr>
          <p:nvPr>
            <p:ph type="ctrTitle" hasCustomPrompt="1"/>
          </p:nvPr>
        </p:nvSpPr>
        <p:spPr>
          <a:xfrm>
            <a:off x="813600" y="2948400"/>
            <a:ext cx="10567188" cy="1476000"/>
          </a:xfrm>
          <a:noFill/>
        </p:spPr>
        <p:txBody>
          <a:bodyPr wrap="square" rIns="0" bIns="0" anchor="t" anchorCtr="0">
            <a:noAutofit/>
          </a:bodyPr>
          <a:lstStyle>
            <a:lvl1pPr algn="l">
              <a:lnSpc>
                <a:spcPct val="100000"/>
              </a:lnSpc>
              <a:defRPr sz="4800" cap="all" baseline="0">
                <a:solidFill>
                  <a:schemeClr val="bg1"/>
                </a:solidFill>
              </a:defRPr>
            </a:lvl1pPr>
          </a:lstStyle>
          <a:p>
            <a:r>
              <a:rPr lang="de-DE" dirty="0"/>
              <a:t>Mastertitelformat</a:t>
            </a:r>
            <a:br>
              <a:rPr lang="de-DE" dirty="0"/>
            </a:br>
            <a:r>
              <a:rPr lang="de-DE" dirty="0"/>
              <a:t>bearbeiten</a:t>
            </a:r>
          </a:p>
        </p:txBody>
      </p:sp>
      <p:sp>
        <p:nvSpPr>
          <p:cNvPr id="3" name="Untertitel 2">
            <a:extLst>
              <a:ext uri="{FF2B5EF4-FFF2-40B4-BE49-F238E27FC236}">
                <a16:creationId xmlns:a16="http://schemas.microsoft.com/office/drawing/2014/main" id="{BF2407A3-4C15-0B3D-AEDC-62E7955AC891}"/>
              </a:ext>
            </a:extLst>
          </p:cNvPr>
          <p:cNvSpPr>
            <a:spLocks noGrp="1"/>
          </p:cNvSpPr>
          <p:nvPr>
            <p:ph type="subTitle" idx="1"/>
          </p:nvPr>
        </p:nvSpPr>
        <p:spPr>
          <a:xfrm>
            <a:off x="813600" y="2156400"/>
            <a:ext cx="10576578" cy="332858"/>
          </a:xfrm>
        </p:spPr>
        <p:txBody>
          <a:bodyPr anchor="b" anchorCtr="0"/>
          <a:lstStyle>
            <a:lvl1pPr marL="0" indent="0" algn="l">
              <a:buNone/>
              <a:defRPr sz="1800" b="0" kern="600" cap="all"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15B258BE-2D13-DF6E-5140-B79307AED4C9}"/>
              </a:ext>
            </a:extLst>
          </p:cNvPr>
          <p:cNvPicPr>
            <a:picLocks noChangeAspect="1"/>
          </p:cNvPicPr>
          <p:nvPr userDrawn="1"/>
        </p:nvPicPr>
        <p:blipFill>
          <a:blip r:embed="rId2"/>
          <a:stretch>
            <a:fillRect/>
          </a:stretch>
        </p:blipFill>
        <p:spPr>
          <a:xfrm>
            <a:off x="9009756" y="359664"/>
            <a:ext cx="2380422" cy="866274"/>
          </a:xfrm>
          <a:prstGeom prst="rect">
            <a:avLst/>
          </a:prstGeom>
        </p:spPr>
      </p:pic>
    </p:spTree>
    <p:extLst>
      <p:ext uri="{BB962C8B-B14F-4D97-AF65-F5344CB8AC3E}">
        <p14:creationId xmlns:p14="http://schemas.microsoft.com/office/powerpoint/2010/main" val="1100738575"/>
      </p:ext>
    </p:extLst>
  </p:cSld>
  <p:clrMapOvr>
    <a:masterClrMapping/>
  </p:clrMapOvr>
  <p:extLst>
    <p:ext uri="{DCECCB84-F9BA-43D5-87BE-67443E8EF086}">
      <p15:sldGuideLst xmlns:p15="http://schemas.microsoft.com/office/powerpoint/2012/main">
        <p15:guide id="1" orient="horz" pos="1856">
          <p15:clr>
            <a:srgbClr val="FBAE40"/>
          </p15:clr>
        </p15:guide>
        <p15:guide id="2" orient="horz" pos="157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chlu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34FB5-2EC7-D4B1-8035-B3DE80605808}"/>
              </a:ext>
            </a:extLst>
          </p:cNvPr>
          <p:cNvSpPr>
            <a:spLocks noGrp="1"/>
          </p:cNvSpPr>
          <p:nvPr>
            <p:ph type="title"/>
          </p:nvPr>
        </p:nvSpPr>
        <p:spPr/>
        <p:txBody>
          <a:bodyPr/>
          <a:lstStyle/>
          <a:p>
            <a:r>
              <a:rPr lang="de-DE"/>
              <a:t>Mastertitelformat bearbeiten</a:t>
            </a:r>
          </a:p>
        </p:txBody>
      </p:sp>
      <p:pic>
        <p:nvPicPr>
          <p:cNvPr id="9" name="Grafik 8">
            <a:extLst>
              <a:ext uri="{FF2B5EF4-FFF2-40B4-BE49-F238E27FC236}">
                <a16:creationId xmlns:a16="http://schemas.microsoft.com/office/drawing/2014/main" id="{0E125B48-9E35-8595-B813-2436D700F0F2}"/>
              </a:ext>
            </a:extLst>
          </p:cNvPr>
          <p:cNvPicPr>
            <a:picLocks noChangeAspect="1"/>
          </p:cNvPicPr>
          <p:nvPr userDrawn="1"/>
        </p:nvPicPr>
        <p:blipFill>
          <a:blip r:embed="rId2"/>
          <a:stretch>
            <a:fillRect/>
          </a:stretch>
        </p:blipFill>
        <p:spPr>
          <a:xfrm>
            <a:off x="805260" y="5009653"/>
            <a:ext cx="1480930" cy="1049154"/>
          </a:xfrm>
          <a:prstGeom prst="rect">
            <a:avLst/>
          </a:prstGeom>
        </p:spPr>
      </p:pic>
      <p:grpSp>
        <p:nvGrpSpPr>
          <p:cNvPr id="25" name="Gruppieren 24">
            <a:extLst>
              <a:ext uri="{FF2B5EF4-FFF2-40B4-BE49-F238E27FC236}">
                <a16:creationId xmlns:a16="http://schemas.microsoft.com/office/drawing/2014/main" id="{19DDE29E-1873-75BD-7492-2C8B77A7E03B}"/>
              </a:ext>
            </a:extLst>
          </p:cNvPr>
          <p:cNvGrpSpPr>
            <a:grpSpLocks noChangeAspect="1"/>
          </p:cNvGrpSpPr>
          <p:nvPr userDrawn="1"/>
        </p:nvGrpSpPr>
        <p:grpSpPr>
          <a:xfrm>
            <a:off x="3875658" y="5075680"/>
            <a:ext cx="612000" cy="943169"/>
            <a:chOff x="5399611" y="2662564"/>
            <a:chExt cx="1107745" cy="1707175"/>
          </a:xfrm>
        </p:grpSpPr>
        <p:grpSp>
          <p:nvGrpSpPr>
            <p:cNvPr id="6" name="Grafik 3">
              <a:extLst>
                <a:ext uri="{FF2B5EF4-FFF2-40B4-BE49-F238E27FC236}">
                  <a16:creationId xmlns:a16="http://schemas.microsoft.com/office/drawing/2014/main" id="{05449DAB-4C02-CE52-72B3-347054020A80}"/>
                </a:ext>
              </a:extLst>
            </p:cNvPr>
            <p:cNvGrpSpPr/>
            <p:nvPr/>
          </p:nvGrpSpPr>
          <p:grpSpPr>
            <a:xfrm>
              <a:off x="5399611" y="3290536"/>
              <a:ext cx="1101595" cy="1079203"/>
              <a:chOff x="5399611" y="3290536"/>
              <a:chExt cx="1101595" cy="1079203"/>
            </a:xfrm>
            <a:solidFill>
              <a:srgbClr val="1E8E2C"/>
            </a:solidFill>
          </p:grpSpPr>
          <p:sp>
            <p:nvSpPr>
              <p:cNvPr id="7" name="Freihandform: Form 6">
                <a:extLst>
                  <a:ext uri="{FF2B5EF4-FFF2-40B4-BE49-F238E27FC236}">
                    <a16:creationId xmlns:a16="http://schemas.microsoft.com/office/drawing/2014/main" id="{6EEBBF7A-BBBA-0BA2-E852-0EA3D8EA095A}"/>
                  </a:ext>
                </a:extLst>
              </p:cNvPr>
              <p:cNvSpPr/>
              <p:nvPr/>
            </p:nvSpPr>
            <p:spPr>
              <a:xfrm>
                <a:off x="6271016" y="3909548"/>
                <a:ext cx="223302" cy="153734"/>
              </a:xfrm>
              <a:custGeom>
                <a:avLst/>
                <a:gdLst>
                  <a:gd name="csX0" fmla="*/ 124307 w 223302"/>
                  <a:gd name="csY0" fmla="*/ 153734 h 153734"/>
                  <a:gd name="csX1" fmla="*/ 98 w 223302"/>
                  <a:gd name="csY1" fmla="*/ 0 h 153734"/>
                  <a:gd name="csX2" fmla="*/ 223302 w 223302"/>
                  <a:gd name="csY2" fmla="*/ 318 h 153734"/>
                  <a:gd name="csX3" fmla="*/ 177758 w 223302"/>
                  <a:gd name="csY3" fmla="*/ 153223 h 153734"/>
                  <a:gd name="csX4" fmla="*/ 124307 w 223302"/>
                  <a:gd name="csY4" fmla="*/ 153734 h 153734"/>
                </a:gdLst>
                <a:ahLst/>
                <a:cxnLst>
                  <a:cxn ang="0">
                    <a:pos x="csX0" y="csY0"/>
                  </a:cxn>
                  <a:cxn ang="0">
                    <a:pos x="csX1" y="csY1"/>
                  </a:cxn>
                  <a:cxn ang="0">
                    <a:pos x="csX2" y="csY2"/>
                  </a:cxn>
                  <a:cxn ang="0">
                    <a:pos x="csX3" y="csY3"/>
                  </a:cxn>
                  <a:cxn ang="0">
                    <a:pos x="csX4" y="csY4"/>
                  </a:cxn>
                </a:cxnLst>
                <a:rect l="l" t="t" r="r" b="b"/>
                <a:pathLst>
                  <a:path w="223302" h="153734">
                    <a:moveTo>
                      <a:pt x="124307" y="153734"/>
                    </a:moveTo>
                    <a:cubicBezTo>
                      <a:pt x="-8047" y="153734"/>
                      <a:pt x="98" y="0"/>
                      <a:pt x="98" y="0"/>
                    </a:cubicBezTo>
                    <a:lnTo>
                      <a:pt x="223302" y="318"/>
                    </a:lnTo>
                    <a:cubicBezTo>
                      <a:pt x="215703" y="54533"/>
                      <a:pt x="200797" y="105453"/>
                      <a:pt x="177758" y="153223"/>
                    </a:cubicBezTo>
                    <a:cubicBezTo>
                      <a:pt x="177758" y="153223"/>
                      <a:pt x="159941" y="153734"/>
                      <a:pt x="124307" y="153734"/>
                    </a:cubicBezTo>
                    <a:close/>
                  </a:path>
                </a:pathLst>
              </a:custGeom>
              <a:solidFill>
                <a:srgbClr val="1E8E2C"/>
              </a:solidFill>
              <a:ln w="8132" cap="flat">
                <a:noFill/>
                <a:prstDash val="solid"/>
                <a:miter/>
              </a:ln>
            </p:spPr>
            <p:txBody>
              <a:bodyPr/>
              <a:lstStyle/>
              <a:p>
                <a:endParaRPr lang="de-DE"/>
              </a:p>
            </p:txBody>
          </p:sp>
          <p:sp>
            <p:nvSpPr>
              <p:cNvPr id="8" name="Freihandform: Form 7">
                <a:extLst>
                  <a:ext uri="{FF2B5EF4-FFF2-40B4-BE49-F238E27FC236}">
                    <a16:creationId xmlns:a16="http://schemas.microsoft.com/office/drawing/2014/main" id="{56DCE872-9743-7805-1857-6CC3EA2C99DF}"/>
                  </a:ext>
                </a:extLst>
              </p:cNvPr>
              <p:cNvSpPr/>
              <p:nvPr/>
            </p:nvSpPr>
            <p:spPr>
              <a:xfrm>
                <a:off x="5478175" y="4112152"/>
                <a:ext cx="845578" cy="257587"/>
              </a:xfrm>
              <a:custGeom>
                <a:avLst/>
                <a:gdLst>
                  <a:gd name="csX0" fmla="*/ 845578 w 845578"/>
                  <a:gd name="csY0" fmla="*/ 115276 h 257587"/>
                  <a:gd name="csX1" fmla="*/ 471425 w 845578"/>
                  <a:gd name="csY1" fmla="*/ 257587 h 257587"/>
                  <a:gd name="csX2" fmla="*/ 0 w 845578"/>
                  <a:gd name="csY2" fmla="*/ 849 h 257587"/>
                  <a:gd name="csX3" fmla="*/ 730835 w 845578"/>
                  <a:gd name="csY3" fmla="*/ 0 h 257587"/>
                  <a:gd name="csX4" fmla="*/ 845578 w 845578"/>
                  <a:gd name="csY4" fmla="*/ 115276 h 257587"/>
                </a:gdLst>
                <a:ahLst/>
                <a:cxnLst>
                  <a:cxn ang="0">
                    <a:pos x="csX0" y="csY0"/>
                  </a:cxn>
                  <a:cxn ang="0">
                    <a:pos x="csX1" y="csY1"/>
                  </a:cxn>
                  <a:cxn ang="0">
                    <a:pos x="csX2" y="csY2"/>
                  </a:cxn>
                  <a:cxn ang="0">
                    <a:pos x="csX3" y="csY3"/>
                  </a:cxn>
                  <a:cxn ang="0">
                    <a:pos x="csX4" y="csY4"/>
                  </a:cxn>
                </a:cxnLst>
                <a:rect l="l" t="t" r="r" b="b"/>
                <a:pathLst>
                  <a:path w="845578" h="257587">
                    <a:moveTo>
                      <a:pt x="845578" y="115276"/>
                    </a:moveTo>
                    <a:cubicBezTo>
                      <a:pt x="747447" y="203583"/>
                      <a:pt x="615948" y="257587"/>
                      <a:pt x="471425" y="257587"/>
                    </a:cubicBezTo>
                    <a:cubicBezTo>
                      <a:pt x="272233" y="257587"/>
                      <a:pt x="96444" y="154519"/>
                      <a:pt x="0" y="849"/>
                    </a:cubicBezTo>
                    <a:lnTo>
                      <a:pt x="730835" y="0"/>
                    </a:lnTo>
                    <a:lnTo>
                      <a:pt x="845578" y="115276"/>
                    </a:lnTo>
                    <a:close/>
                  </a:path>
                </a:pathLst>
              </a:custGeom>
              <a:solidFill>
                <a:srgbClr val="1E8E2C"/>
              </a:solidFill>
              <a:ln w="8132" cap="flat">
                <a:noFill/>
                <a:prstDash val="solid"/>
                <a:miter/>
              </a:ln>
            </p:spPr>
            <p:txBody>
              <a:bodyPr/>
              <a:lstStyle/>
              <a:p>
                <a:endParaRPr lang="de-DE"/>
              </a:p>
            </p:txBody>
          </p:sp>
          <p:sp>
            <p:nvSpPr>
              <p:cNvPr id="10" name="Freihandform: Form 9">
                <a:extLst>
                  <a:ext uri="{FF2B5EF4-FFF2-40B4-BE49-F238E27FC236}">
                    <a16:creationId xmlns:a16="http://schemas.microsoft.com/office/drawing/2014/main" id="{9FBD460D-0941-5695-6BA1-D4E13873820E}"/>
                  </a:ext>
                </a:extLst>
              </p:cNvPr>
              <p:cNvSpPr/>
              <p:nvPr/>
            </p:nvSpPr>
            <p:spPr>
              <a:xfrm>
                <a:off x="5399611" y="3804683"/>
                <a:ext cx="755438" cy="257582"/>
              </a:xfrm>
              <a:custGeom>
                <a:avLst/>
                <a:gdLst>
                  <a:gd name="csX0" fmla="*/ 501929 w 755438"/>
                  <a:gd name="csY0" fmla="*/ 0 h 257582"/>
                  <a:gd name="csX1" fmla="*/ 755439 w 755438"/>
                  <a:gd name="csY1" fmla="*/ 257582 h 257582"/>
                  <a:gd name="csX2" fmla="*/ 51497 w 755438"/>
                  <a:gd name="csY2" fmla="*/ 257277 h 257582"/>
                  <a:gd name="csX3" fmla="*/ 210 w 755438"/>
                  <a:gd name="csY3" fmla="*/ 32395 h 257582"/>
                  <a:gd name="csX4" fmla="*/ 0 w 755438"/>
                  <a:gd name="csY4" fmla="*/ 340 h 257582"/>
                  <a:gd name="csX5" fmla="*/ 501929 w 755438"/>
                  <a:gd name="csY5" fmla="*/ 0 h 257582"/>
                </a:gdLst>
                <a:ahLst/>
                <a:cxnLst>
                  <a:cxn ang="0">
                    <a:pos x="csX0" y="csY0"/>
                  </a:cxn>
                  <a:cxn ang="0">
                    <a:pos x="csX1" y="csY1"/>
                  </a:cxn>
                  <a:cxn ang="0">
                    <a:pos x="csX2" y="csY2"/>
                  </a:cxn>
                  <a:cxn ang="0">
                    <a:pos x="csX3" y="csY3"/>
                  </a:cxn>
                  <a:cxn ang="0">
                    <a:pos x="csX4" y="csY4"/>
                  </a:cxn>
                  <a:cxn ang="0">
                    <a:pos x="csX5" y="csY5"/>
                  </a:cxn>
                </a:cxnLst>
                <a:rect l="l" t="t" r="r" b="b"/>
                <a:pathLst>
                  <a:path w="755438" h="257582">
                    <a:moveTo>
                      <a:pt x="501929" y="0"/>
                    </a:moveTo>
                    <a:lnTo>
                      <a:pt x="755439" y="257582"/>
                    </a:lnTo>
                    <a:lnTo>
                      <a:pt x="51497" y="257277"/>
                    </a:lnTo>
                    <a:cubicBezTo>
                      <a:pt x="18588" y="188944"/>
                      <a:pt x="210" y="112738"/>
                      <a:pt x="210" y="32395"/>
                    </a:cubicBezTo>
                    <a:lnTo>
                      <a:pt x="0" y="340"/>
                    </a:lnTo>
                    <a:lnTo>
                      <a:pt x="501929" y="0"/>
                    </a:lnTo>
                    <a:close/>
                  </a:path>
                </a:pathLst>
              </a:custGeom>
              <a:solidFill>
                <a:srgbClr val="1E8E2C"/>
              </a:solidFill>
              <a:ln w="8132" cap="flat">
                <a:noFill/>
                <a:prstDash val="solid"/>
                <a:miter/>
              </a:ln>
            </p:spPr>
            <p:txBody>
              <a:bodyPr/>
              <a:lstStyle/>
              <a:p>
                <a:endParaRPr lang="de-DE"/>
              </a:p>
            </p:txBody>
          </p:sp>
          <p:sp>
            <p:nvSpPr>
              <p:cNvPr id="11" name="Freihandform: Form 10">
                <a:extLst>
                  <a:ext uri="{FF2B5EF4-FFF2-40B4-BE49-F238E27FC236}">
                    <a16:creationId xmlns:a16="http://schemas.microsoft.com/office/drawing/2014/main" id="{4B9C82A2-ABCD-30E4-4358-247BFB5690EC}"/>
                  </a:ext>
                </a:extLst>
              </p:cNvPr>
              <p:cNvSpPr/>
              <p:nvPr/>
            </p:nvSpPr>
            <p:spPr>
              <a:xfrm>
                <a:off x="5399611" y="3493819"/>
                <a:ext cx="454077" cy="260976"/>
              </a:xfrm>
              <a:custGeom>
                <a:avLst/>
                <a:gdLst>
                  <a:gd name="csX0" fmla="*/ 210 w 454077"/>
                  <a:gd name="csY0" fmla="*/ 260976 h 260976"/>
                  <a:gd name="csX1" fmla="*/ 0 w 454077"/>
                  <a:gd name="csY1" fmla="*/ 0 h 260976"/>
                  <a:gd name="csX2" fmla="*/ 191405 w 454077"/>
                  <a:gd name="csY2" fmla="*/ 0 h 260976"/>
                  <a:gd name="csX3" fmla="*/ 454078 w 454077"/>
                  <a:gd name="csY3" fmla="*/ 260976 h 260976"/>
                  <a:gd name="csX4" fmla="*/ 210 w 454077"/>
                  <a:gd name="csY4" fmla="*/ 260976 h 260976"/>
                </a:gdLst>
                <a:ahLst/>
                <a:cxnLst>
                  <a:cxn ang="0">
                    <a:pos x="csX0" y="csY0"/>
                  </a:cxn>
                  <a:cxn ang="0">
                    <a:pos x="csX1" y="csY1"/>
                  </a:cxn>
                  <a:cxn ang="0">
                    <a:pos x="csX2" y="csY2"/>
                  </a:cxn>
                  <a:cxn ang="0">
                    <a:pos x="csX3" y="csY3"/>
                  </a:cxn>
                  <a:cxn ang="0">
                    <a:pos x="csX4" y="csY4"/>
                  </a:cxn>
                </a:cxnLst>
                <a:rect l="l" t="t" r="r" b="b"/>
                <a:pathLst>
                  <a:path w="454077" h="260976">
                    <a:moveTo>
                      <a:pt x="210" y="260976"/>
                    </a:moveTo>
                    <a:lnTo>
                      <a:pt x="0" y="0"/>
                    </a:lnTo>
                    <a:lnTo>
                      <a:pt x="191405" y="0"/>
                    </a:lnTo>
                    <a:lnTo>
                      <a:pt x="454078" y="260976"/>
                    </a:lnTo>
                    <a:lnTo>
                      <a:pt x="210" y="260976"/>
                    </a:lnTo>
                    <a:close/>
                  </a:path>
                </a:pathLst>
              </a:custGeom>
              <a:solidFill>
                <a:srgbClr val="1E8E2C"/>
              </a:solidFill>
              <a:ln w="8132" cap="flat">
                <a:noFill/>
                <a:prstDash val="solid"/>
                <a:miter/>
              </a:ln>
            </p:spPr>
            <p:txBody>
              <a:bodyPr/>
              <a:lstStyle/>
              <a:p>
                <a:endParaRPr lang="de-DE"/>
              </a:p>
            </p:txBody>
          </p:sp>
          <p:sp>
            <p:nvSpPr>
              <p:cNvPr id="12" name="Freihandform: Form 11">
                <a:extLst>
                  <a:ext uri="{FF2B5EF4-FFF2-40B4-BE49-F238E27FC236}">
                    <a16:creationId xmlns:a16="http://schemas.microsoft.com/office/drawing/2014/main" id="{6BED88ED-4DA9-B0ED-DAC1-8251A85F641B}"/>
                  </a:ext>
                </a:extLst>
              </p:cNvPr>
              <p:cNvSpPr/>
              <p:nvPr/>
            </p:nvSpPr>
            <p:spPr>
              <a:xfrm>
                <a:off x="5399611" y="3302754"/>
                <a:ext cx="141262" cy="141263"/>
              </a:xfrm>
              <a:custGeom>
                <a:avLst/>
                <a:gdLst>
                  <a:gd name="csX0" fmla="*/ 0 w 141262"/>
                  <a:gd name="csY0" fmla="*/ 0 h 141263"/>
                  <a:gd name="csX1" fmla="*/ 141263 w 141262"/>
                  <a:gd name="csY1" fmla="*/ 141263 h 141263"/>
                  <a:gd name="csX2" fmla="*/ 210 w 141262"/>
                  <a:gd name="csY2" fmla="*/ 141008 h 141263"/>
                  <a:gd name="csX3" fmla="*/ 0 w 141262"/>
                  <a:gd name="csY3" fmla="*/ 0 h 141263"/>
                </a:gdLst>
                <a:ahLst/>
                <a:cxnLst>
                  <a:cxn ang="0">
                    <a:pos x="csX0" y="csY0"/>
                  </a:cxn>
                  <a:cxn ang="0">
                    <a:pos x="csX1" y="csY1"/>
                  </a:cxn>
                  <a:cxn ang="0">
                    <a:pos x="csX2" y="csY2"/>
                  </a:cxn>
                  <a:cxn ang="0">
                    <a:pos x="csX3" y="csY3"/>
                  </a:cxn>
                </a:cxnLst>
                <a:rect l="l" t="t" r="r" b="b"/>
                <a:pathLst>
                  <a:path w="141262" h="141263">
                    <a:moveTo>
                      <a:pt x="0" y="0"/>
                    </a:moveTo>
                    <a:lnTo>
                      <a:pt x="141263" y="141263"/>
                    </a:lnTo>
                    <a:lnTo>
                      <a:pt x="210" y="141008"/>
                    </a:lnTo>
                    <a:lnTo>
                      <a:pt x="0" y="0"/>
                    </a:lnTo>
                    <a:close/>
                  </a:path>
                </a:pathLst>
              </a:custGeom>
              <a:solidFill>
                <a:srgbClr val="1E8E2C"/>
              </a:solidFill>
              <a:ln w="8132" cap="flat">
                <a:noFill/>
                <a:prstDash val="solid"/>
                <a:miter/>
              </a:ln>
            </p:spPr>
            <p:txBody>
              <a:bodyPr/>
              <a:lstStyle/>
              <a:p>
                <a:endParaRPr lang="de-DE"/>
              </a:p>
            </p:txBody>
          </p:sp>
          <p:sp>
            <p:nvSpPr>
              <p:cNvPr id="14" name="Freihandform: Form 13">
                <a:extLst>
                  <a:ext uri="{FF2B5EF4-FFF2-40B4-BE49-F238E27FC236}">
                    <a16:creationId xmlns:a16="http://schemas.microsoft.com/office/drawing/2014/main" id="{15A11C5E-7A10-F08B-CBE2-FD75D9837DBA}"/>
                  </a:ext>
                </a:extLst>
              </p:cNvPr>
              <p:cNvSpPr/>
              <p:nvPr/>
            </p:nvSpPr>
            <p:spPr>
              <a:xfrm>
                <a:off x="5686067" y="3290536"/>
                <a:ext cx="813310" cy="154752"/>
              </a:xfrm>
              <a:custGeom>
                <a:avLst/>
                <a:gdLst>
                  <a:gd name="csX0" fmla="*/ 813105 w 813310"/>
                  <a:gd name="csY0" fmla="*/ 0 h 154752"/>
                  <a:gd name="csX1" fmla="*/ 652 w 813310"/>
                  <a:gd name="csY1" fmla="*/ 0 h 154752"/>
                  <a:gd name="csX2" fmla="*/ 114680 w 813310"/>
                  <a:gd name="csY2" fmla="*/ 154400 h 154752"/>
                  <a:gd name="csX3" fmla="*/ 813311 w 813310"/>
                  <a:gd name="csY3" fmla="*/ 154752 h 154752"/>
                  <a:gd name="csX4" fmla="*/ 813105 w 813310"/>
                  <a:gd name="csY4" fmla="*/ 0 h 154752"/>
                </a:gdLst>
                <a:ahLst/>
                <a:cxnLst>
                  <a:cxn ang="0">
                    <a:pos x="csX0" y="csY0"/>
                  </a:cxn>
                  <a:cxn ang="0">
                    <a:pos x="csX1" y="csY1"/>
                  </a:cxn>
                  <a:cxn ang="0">
                    <a:pos x="csX2" y="csY2"/>
                  </a:cxn>
                  <a:cxn ang="0">
                    <a:pos x="csX3" y="csY3"/>
                  </a:cxn>
                  <a:cxn ang="0">
                    <a:pos x="csX4" y="csY4"/>
                  </a:cxn>
                </a:cxnLst>
                <a:rect l="l" t="t" r="r" b="b"/>
                <a:pathLst>
                  <a:path w="813310" h="154752">
                    <a:moveTo>
                      <a:pt x="813105" y="0"/>
                    </a:moveTo>
                    <a:lnTo>
                      <a:pt x="652" y="0"/>
                    </a:lnTo>
                    <a:cubicBezTo>
                      <a:pt x="652" y="0"/>
                      <a:pt x="-15638" y="154400"/>
                      <a:pt x="114680" y="154400"/>
                    </a:cubicBezTo>
                    <a:cubicBezTo>
                      <a:pt x="244998" y="154400"/>
                      <a:pt x="813311" y="154752"/>
                      <a:pt x="813311" y="154752"/>
                    </a:cubicBezTo>
                    <a:lnTo>
                      <a:pt x="813105" y="0"/>
                    </a:lnTo>
                    <a:close/>
                  </a:path>
                </a:pathLst>
              </a:custGeom>
              <a:solidFill>
                <a:srgbClr val="1E8E2C"/>
              </a:solidFill>
              <a:ln w="8132" cap="flat">
                <a:noFill/>
                <a:prstDash val="solid"/>
                <a:miter/>
              </a:ln>
            </p:spPr>
            <p:txBody>
              <a:bodyPr/>
              <a:lstStyle/>
              <a:p>
                <a:endParaRPr lang="de-DE"/>
              </a:p>
            </p:txBody>
          </p:sp>
          <p:sp>
            <p:nvSpPr>
              <p:cNvPr id="15" name="Freihandform: Form 14">
                <a:extLst>
                  <a:ext uri="{FF2B5EF4-FFF2-40B4-BE49-F238E27FC236}">
                    <a16:creationId xmlns:a16="http://schemas.microsoft.com/office/drawing/2014/main" id="{F456D713-15D6-3D8D-2C8E-4C6E7FB48619}"/>
                  </a:ext>
                </a:extLst>
              </p:cNvPr>
              <p:cNvSpPr/>
              <p:nvPr/>
            </p:nvSpPr>
            <p:spPr>
              <a:xfrm>
                <a:off x="5980575" y="3595970"/>
                <a:ext cx="520631" cy="154752"/>
              </a:xfrm>
              <a:custGeom>
                <a:avLst/>
                <a:gdLst>
                  <a:gd name="csX0" fmla="*/ 125943 w 520631"/>
                  <a:gd name="csY0" fmla="*/ 154753 h 154752"/>
                  <a:gd name="csX1" fmla="*/ 37 w 520631"/>
                  <a:gd name="csY1" fmla="*/ 0 h 154752"/>
                  <a:gd name="csX2" fmla="*/ 519953 w 520631"/>
                  <a:gd name="csY2" fmla="*/ 0 h 154752"/>
                  <a:gd name="csX3" fmla="*/ 520632 w 520631"/>
                  <a:gd name="csY3" fmla="*/ 154753 h 154752"/>
                  <a:gd name="csX4" fmla="*/ 125943 w 520631"/>
                  <a:gd name="csY4" fmla="*/ 154753 h 154752"/>
                </a:gdLst>
                <a:ahLst/>
                <a:cxnLst>
                  <a:cxn ang="0">
                    <a:pos x="csX0" y="csY0"/>
                  </a:cxn>
                  <a:cxn ang="0">
                    <a:pos x="csX1" y="csY1"/>
                  </a:cxn>
                  <a:cxn ang="0">
                    <a:pos x="csX2" y="csY2"/>
                  </a:cxn>
                  <a:cxn ang="0">
                    <a:pos x="csX3" y="csY3"/>
                  </a:cxn>
                  <a:cxn ang="0">
                    <a:pos x="csX4" y="csY4"/>
                  </a:cxn>
                </a:cxnLst>
                <a:rect l="l" t="t" r="r" b="b"/>
                <a:pathLst>
                  <a:path w="520631" h="154752">
                    <a:moveTo>
                      <a:pt x="125943" y="154753"/>
                    </a:moveTo>
                    <a:cubicBezTo>
                      <a:pt x="-5732" y="154753"/>
                      <a:pt x="37" y="0"/>
                      <a:pt x="37" y="0"/>
                    </a:cubicBezTo>
                    <a:lnTo>
                      <a:pt x="519953" y="0"/>
                    </a:lnTo>
                    <a:lnTo>
                      <a:pt x="520632" y="154753"/>
                    </a:lnTo>
                    <a:lnTo>
                      <a:pt x="125943" y="154753"/>
                    </a:lnTo>
                    <a:close/>
                  </a:path>
                </a:pathLst>
              </a:custGeom>
              <a:solidFill>
                <a:srgbClr val="1E8E2C"/>
              </a:solidFill>
              <a:ln w="8132" cap="flat">
                <a:noFill/>
                <a:prstDash val="solid"/>
                <a:miter/>
              </a:ln>
            </p:spPr>
            <p:txBody>
              <a:bodyPr/>
              <a:lstStyle/>
              <a:p>
                <a:endParaRPr lang="de-DE"/>
              </a:p>
            </p:txBody>
          </p:sp>
        </p:grpSp>
        <p:grpSp>
          <p:nvGrpSpPr>
            <p:cNvPr id="17" name="Grafik 3">
              <a:extLst>
                <a:ext uri="{FF2B5EF4-FFF2-40B4-BE49-F238E27FC236}">
                  <a16:creationId xmlns:a16="http://schemas.microsoft.com/office/drawing/2014/main" id="{6E2998E7-A8AE-6242-2939-18ABF24A8874}"/>
                </a:ext>
              </a:extLst>
            </p:cNvPr>
            <p:cNvGrpSpPr/>
            <p:nvPr/>
          </p:nvGrpSpPr>
          <p:grpSpPr>
            <a:xfrm>
              <a:off x="5405124" y="2662564"/>
              <a:ext cx="1102232" cy="198346"/>
              <a:chOff x="5405124" y="2662564"/>
              <a:chExt cx="1102232" cy="198346"/>
            </a:xfrm>
            <a:solidFill>
              <a:schemeClr val="tx1"/>
            </a:solidFill>
          </p:grpSpPr>
          <p:sp>
            <p:nvSpPr>
              <p:cNvPr id="18" name="Freihandform: Form 17">
                <a:extLst>
                  <a:ext uri="{FF2B5EF4-FFF2-40B4-BE49-F238E27FC236}">
                    <a16:creationId xmlns:a16="http://schemas.microsoft.com/office/drawing/2014/main" id="{DFF95F78-965A-0A39-ACF8-200FB62F83C7}"/>
                  </a:ext>
                </a:extLst>
              </p:cNvPr>
              <p:cNvSpPr/>
              <p:nvPr/>
            </p:nvSpPr>
            <p:spPr>
              <a:xfrm>
                <a:off x="5405124" y="2668470"/>
                <a:ext cx="113605" cy="187332"/>
              </a:xfrm>
              <a:custGeom>
                <a:avLst/>
                <a:gdLst>
                  <a:gd name="csX0" fmla="*/ 91057 w 113605"/>
                  <a:gd name="csY0" fmla="*/ 38431 h 187332"/>
                  <a:gd name="csX1" fmla="*/ 59652 w 113605"/>
                  <a:gd name="csY1" fmla="*/ 18835 h 187332"/>
                  <a:gd name="csX2" fmla="*/ 29612 w 113605"/>
                  <a:gd name="csY2" fmla="*/ 46866 h 187332"/>
                  <a:gd name="csX3" fmla="*/ 41081 w 113605"/>
                  <a:gd name="csY3" fmla="*/ 66457 h 187332"/>
                  <a:gd name="csX4" fmla="*/ 55282 w 113605"/>
                  <a:gd name="csY4" fmla="*/ 74077 h 187332"/>
                  <a:gd name="csX5" fmla="*/ 61017 w 113605"/>
                  <a:gd name="csY5" fmla="*/ 76797 h 187332"/>
                  <a:gd name="csX6" fmla="*/ 66752 w 113605"/>
                  <a:gd name="csY6" fmla="*/ 79247 h 187332"/>
                  <a:gd name="csX7" fmla="*/ 72487 w 113605"/>
                  <a:gd name="csY7" fmla="*/ 81696 h 187332"/>
                  <a:gd name="csX8" fmla="*/ 113606 w 113605"/>
                  <a:gd name="csY8" fmla="*/ 131491 h 187332"/>
                  <a:gd name="csX9" fmla="*/ 56374 w 113605"/>
                  <a:gd name="csY9" fmla="*/ 187333 h 187332"/>
                  <a:gd name="csX10" fmla="*/ 0 w 113605"/>
                  <a:gd name="csY10" fmla="*/ 140743 h 187332"/>
                  <a:gd name="csX11" fmla="*/ 19566 w 113605"/>
                  <a:gd name="csY11" fmla="*/ 135300 h 187332"/>
                  <a:gd name="csX12" fmla="*/ 56101 w 113605"/>
                  <a:gd name="csY12" fmla="*/ 168497 h 187332"/>
                  <a:gd name="csX13" fmla="*/ 93244 w 113605"/>
                  <a:gd name="csY13" fmla="*/ 132851 h 187332"/>
                  <a:gd name="csX14" fmla="*/ 78222 w 113605"/>
                  <a:gd name="csY14" fmla="*/ 107002 h 187332"/>
                  <a:gd name="csX15" fmla="*/ 62383 w 113605"/>
                  <a:gd name="csY15" fmla="*/ 98838 h 187332"/>
                  <a:gd name="csX16" fmla="*/ 56921 w 113605"/>
                  <a:gd name="csY16" fmla="*/ 96117 h 187332"/>
                  <a:gd name="csX17" fmla="*/ 51459 w 113605"/>
                  <a:gd name="csY17" fmla="*/ 93669 h 187332"/>
                  <a:gd name="csX18" fmla="*/ 45997 w 113605"/>
                  <a:gd name="csY18" fmla="*/ 91219 h 187332"/>
                  <a:gd name="csX19" fmla="*/ 9249 w 113605"/>
                  <a:gd name="csY19" fmla="*/ 46322 h 187332"/>
                  <a:gd name="csX20" fmla="*/ 60198 w 113605"/>
                  <a:gd name="csY20" fmla="*/ 0 h 187332"/>
                  <a:gd name="csX21" fmla="*/ 107089 w 113605"/>
                  <a:gd name="csY21" fmla="*/ 28091 h 187332"/>
                  <a:gd name="csX22" fmla="*/ 91057 w 113605"/>
                  <a:gd name="csY22" fmla="*/ 38431 h 1873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113605" h="187332">
                    <a:moveTo>
                      <a:pt x="91057" y="38431"/>
                    </a:moveTo>
                    <a:cubicBezTo>
                      <a:pt x="81772" y="23737"/>
                      <a:pt x="73852" y="18835"/>
                      <a:pt x="59652" y="18835"/>
                    </a:cubicBezTo>
                    <a:cubicBezTo>
                      <a:pt x="42720" y="18835"/>
                      <a:pt x="29612" y="30812"/>
                      <a:pt x="29612" y="46866"/>
                    </a:cubicBezTo>
                    <a:cubicBezTo>
                      <a:pt x="29612" y="54757"/>
                      <a:pt x="33435" y="61288"/>
                      <a:pt x="41081" y="66457"/>
                    </a:cubicBezTo>
                    <a:cubicBezTo>
                      <a:pt x="45451" y="69179"/>
                      <a:pt x="50094" y="71900"/>
                      <a:pt x="55282" y="74077"/>
                    </a:cubicBezTo>
                    <a:lnTo>
                      <a:pt x="61017" y="76797"/>
                    </a:lnTo>
                    <a:lnTo>
                      <a:pt x="66752" y="79247"/>
                    </a:lnTo>
                    <a:lnTo>
                      <a:pt x="72487" y="81696"/>
                    </a:lnTo>
                    <a:cubicBezTo>
                      <a:pt x="101659" y="94485"/>
                      <a:pt x="113606" y="108906"/>
                      <a:pt x="113606" y="131491"/>
                    </a:cubicBezTo>
                    <a:cubicBezTo>
                      <a:pt x="113606" y="162783"/>
                      <a:pt x="88599" y="187333"/>
                      <a:pt x="56374" y="187333"/>
                    </a:cubicBezTo>
                    <a:cubicBezTo>
                      <a:pt x="27167" y="187333"/>
                      <a:pt x="7073" y="170651"/>
                      <a:pt x="0" y="140743"/>
                    </a:cubicBezTo>
                    <a:lnTo>
                      <a:pt x="19566" y="135300"/>
                    </a:lnTo>
                    <a:cubicBezTo>
                      <a:pt x="24453" y="157069"/>
                      <a:pt x="36985" y="168497"/>
                      <a:pt x="56101" y="168497"/>
                    </a:cubicBezTo>
                    <a:cubicBezTo>
                      <a:pt x="77130" y="168497"/>
                      <a:pt x="93244" y="152987"/>
                      <a:pt x="93244" y="132851"/>
                    </a:cubicBezTo>
                    <a:cubicBezTo>
                      <a:pt x="93244" y="121695"/>
                      <a:pt x="88327" y="113260"/>
                      <a:pt x="78222" y="107002"/>
                    </a:cubicBezTo>
                    <a:cubicBezTo>
                      <a:pt x="73579" y="104009"/>
                      <a:pt x="68390" y="101287"/>
                      <a:pt x="62383" y="98838"/>
                    </a:cubicBezTo>
                    <a:lnTo>
                      <a:pt x="56921" y="96117"/>
                    </a:lnTo>
                    <a:lnTo>
                      <a:pt x="51459" y="93669"/>
                    </a:lnTo>
                    <a:lnTo>
                      <a:pt x="45997" y="91219"/>
                    </a:lnTo>
                    <a:cubicBezTo>
                      <a:pt x="19837" y="79519"/>
                      <a:pt x="9249" y="66730"/>
                      <a:pt x="9249" y="46322"/>
                    </a:cubicBezTo>
                    <a:cubicBezTo>
                      <a:pt x="9249" y="19927"/>
                      <a:pt x="31250" y="0"/>
                      <a:pt x="60198" y="0"/>
                    </a:cubicBezTo>
                    <a:cubicBezTo>
                      <a:pt x="80680" y="0"/>
                      <a:pt x="96229" y="9418"/>
                      <a:pt x="107089" y="28091"/>
                    </a:cubicBezTo>
                    <a:lnTo>
                      <a:pt x="91057" y="38431"/>
                    </a:lnTo>
                    <a:close/>
                  </a:path>
                </a:pathLst>
              </a:custGeom>
              <a:grpFill/>
              <a:ln w="8132" cap="flat">
                <a:noFill/>
                <a:prstDash val="solid"/>
                <a:miter/>
              </a:ln>
            </p:spPr>
            <p:txBody>
              <a:bodyPr/>
              <a:lstStyle/>
              <a:p>
                <a:endParaRPr lang="de-DE"/>
              </a:p>
            </p:txBody>
          </p:sp>
          <p:sp>
            <p:nvSpPr>
              <p:cNvPr id="19" name="Freihandform: Form 18">
                <a:extLst>
                  <a:ext uri="{FF2B5EF4-FFF2-40B4-BE49-F238E27FC236}">
                    <a16:creationId xmlns:a16="http://schemas.microsoft.com/office/drawing/2014/main" id="{6DE45FA4-D161-D925-2897-221D7902DC94}"/>
                  </a:ext>
                </a:extLst>
              </p:cNvPr>
              <p:cNvSpPr/>
              <p:nvPr/>
            </p:nvSpPr>
            <p:spPr>
              <a:xfrm>
                <a:off x="5531688" y="2662564"/>
                <a:ext cx="164934" cy="190136"/>
              </a:xfrm>
              <a:custGeom>
                <a:avLst/>
                <a:gdLst>
                  <a:gd name="csX0" fmla="*/ 113303 w 164934"/>
                  <a:gd name="csY0" fmla="*/ 119968 h 190136"/>
                  <a:gd name="csX1" fmla="*/ 52168 w 164934"/>
                  <a:gd name="csY1" fmla="*/ 119968 h 190136"/>
                  <a:gd name="csX2" fmla="*/ 83143 w 164934"/>
                  <a:gd name="csY2" fmla="*/ 47334 h 190136"/>
                  <a:gd name="csX3" fmla="*/ 113303 w 164934"/>
                  <a:gd name="csY3" fmla="*/ 119968 h 190136"/>
                  <a:gd name="csX4" fmla="*/ 121183 w 164934"/>
                  <a:gd name="csY4" fmla="*/ 138738 h 190136"/>
                  <a:gd name="csX5" fmla="*/ 142648 w 164934"/>
                  <a:gd name="csY5" fmla="*/ 190137 h 190136"/>
                  <a:gd name="csX6" fmla="*/ 164934 w 164934"/>
                  <a:gd name="csY6" fmla="*/ 190137 h 190136"/>
                  <a:gd name="csX7" fmla="*/ 83415 w 164934"/>
                  <a:gd name="csY7" fmla="*/ 0 h 190136"/>
                  <a:gd name="csX8" fmla="*/ 0 w 164934"/>
                  <a:gd name="csY8" fmla="*/ 190137 h 190136"/>
                  <a:gd name="csX9" fmla="*/ 22008 w 164934"/>
                  <a:gd name="csY9" fmla="*/ 190137 h 190136"/>
                  <a:gd name="csX10" fmla="*/ 43745 w 164934"/>
                  <a:gd name="csY10" fmla="*/ 138738 h 190136"/>
                  <a:gd name="csX11" fmla="*/ 121183 w 164934"/>
                  <a:gd name="csY11" fmla="*/ 138738 h 1901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64934" h="190136">
                    <a:moveTo>
                      <a:pt x="113303" y="119968"/>
                    </a:moveTo>
                    <a:lnTo>
                      <a:pt x="52168" y="119968"/>
                    </a:lnTo>
                    <a:lnTo>
                      <a:pt x="83143" y="47334"/>
                    </a:lnTo>
                    <a:lnTo>
                      <a:pt x="113303" y="119968"/>
                    </a:lnTo>
                    <a:close/>
                    <a:moveTo>
                      <a:pt x="121183" y="138738"/>
                    </a:moveTo>
                    <a:lnTo>
                      <a:pt x="142648" y="190137"/>
                    </a:lnTo>
                    <a:lnTo>
                      <a:pt x="164934" y="190137"/>
                    </a:lnTo>
                    <a:lnTo>
                      <a:pt x="83415" y="0"/>
                    </a:lnTo>
                    <a:lnTo>
                      <a:pt x="0" y="190137"/>
                    </a:lnTo>
                    <a:lnTo>
                      <a:pt x="22008" y="190137"/>
                    </a:lnTo>
                    <a:lnTo>
                      <a:pt x="43745" y="138738"/>
                    </a:lnTo>
                    <a:lnTo>
                      <a:pt x="121183" y="138738"/>
                    </a:lnTo>
                    <a:close/>
                  </a:path>
                </a:pathLst>
              </a:custGeom>
              <a:grpFill/>
              <a:ln w="8132" cap="flat">
                <a:noFill/>
                <a:prstDash val="solid"/>
                <a:miter/>
              </a:ln>
            </p:spPr>
            <p:txBody>
              <a:bodyPr/>
              <a:lstStyle/>
              <a:p>
                <a:endParaRPr lang="de-DE"/>
              </a:p>
            </p:txBody>
          </p:sp>
          <p:sp>
            <p:nvSpPr>
              <p:cNvPr id="20" name="Freihandform: Form 19">
                <a:extLst>
                  <a:ext uri="{FF2B5EF4-FFF2-40B4-BE49-F238E27FC236}">
                    <a16:creationId xmlns:a16="http://schemas.microsoft.com/office/drawing/2014/main" id="{7BE85B29-EA10-3905-92AD-08E43F8C8FEC}"/>
                  </a:ext>
                </a:extLst>
              </p:cNvPr>
              <p:cNvSpPr/>
              <p:nvPr/>
            </p:nvSpPr>
            <p:spPr>
              <a:xfrm>
                <a:off x="5704422" y="2668470"/>
                <a:ext cx="148491" cy="187332"/>
              </a:xfrm>
              <a:custGeom>
                <a:avLst/>
                <a:gdLst>
                  <a:gd name="csX0" fmla="*/ 148491 w 148491"/>
                  <a:gd name="csY0" fmla="*/ 42784 h 187332"/>
                  <a:gd name="csX1" fmla="*/ 93268 w 148491"/>
                  <a:gd name="csY1" fmla="*/ 18835 h 187332"/>
                  <a:gd name="csX2" fmla="*/ 20362 w 148491"/>
                  <a:gd name="csY2" fmla="*/ 93669 h 187332"/>
                  <a:gd name="csX3" fmla="*/ 93812 w 148491"/>
                  <a:gd name="csY3" fmla="*/ 168497 h 187332"/>
                  <a:gd name="csX4" fmla="*/ 148491 w 148491"/>
                  <a:gd name="csY4" fmla="*/ 144824 h 187332"/>
                  <a:gd name="csX5" fmla="*/ 148491 w 148491"/>
                  <a:gd name="csY5" fmla="*/ 169844 h 187332"/>
                  <a:gd name="csX6" fmla="*/ 94356 w 148491"/>
                  <a:gd name="csY6" fmla="*/ 187333 h 187332"/>
                  <a:gd name="csX7" fmla="*/ 0 w 148491"/>
                  <a:gd name="csY7" fmla="*/ 94213 h 187332"/>
                  <a:gd name="csX8" fmla="*/ 94628 w 148491"/>
                  <a:gd name="csY8" fmla="*/ 0 h 187332"/>
                  <a:gd name="csX9" fmla="*/ 148491 w 148491"/>
                  <a:gd name="csY9" fmla="*/ 17759 h 187332"/>
                  <a:gd name="csX10" fmla="*/ 148491 w 148491"/>
                  <a:gd name="csY10" fmla="*/ 42784 h 1873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8491" h="187332">
                    <a:moveTo>
                      <a:pt x="148491" y="42784"/>
                    </a:moveTo>
                    <a:cubicBezTo>
                      <a:pt x="130809" y="25914"/>
                      <a:pt x="114215" y="18835"/>
                      <a:pt x="93268" y="18835"/>
                    </a:cubicBezTo>
                    <a:cubicBezTo>
                      <a:pt x="53823" y="18835"/>
                      <a:pt x="20362" y="53124"/>
                      <a:pt x="20362" y="93669"/>
                    </a:cubicBezTo>
                    <a:cubicBezTo>
                      <a:pt x="20362" y="135029"/>
                      <a:pt x="53279" y="168497"/>
                      <a:pt x="93812" y="168497"/>
                    </a:cubicBezTo>
                    <a:cubicBezTo>
                      <a:pt x="113943" y="168497"/>
                      <a:pt x="131081" y="161151"/>
                      <a:pt x="148491" y="144824"/>
                    </a:cubicBezTo>
                    <a:lnTo>
                      <a:pt x="148491" y="169844"/>
                    </a:lnTo>
                    <a:cubicBezTo>
                      <a:pt x="130809" y="181682"/>
                      <a:pt x="113671" y="187333"/>
                      <a:pt x="94356" y="187333"/>
                    </a:cubicBezTo>
                    <a:cubicBezTo>
                      <a:pt x="42397" y="187333"/>
                      <a:pt x="0" y="145369"/>
                      <a:pt x="0" y="94213"/>
                    </a:cubicBezTo>
                    <a:cubicBezTo>
                      <a:pt x="0" y="42512"/>
                      <a:pt x="42669" y="0"/>
                      <a:pt x="94628" y="0"/>
                    </a:cubicBezTo>
                    <a:cubicBezTo>
                      <a:pt x="115031" y="0"/>
                      <a:pt x="129993" y="4844"/>
                      <a:pt x="148491" y="17759"/>
                    </a:cubicBezTo>
                    <a:lnTo>
                      <a:pt x="148491" y="42784"/>
                    </a:lnTo>
                    <a:close/>
                  </a:path>
                </a:pathLst>
              </a:custGeom>
              <a:grpFill/>
              <a:ln w="8132" cap="flat">
                <a:noFill/>
                <a:prstDash val="solid"/>
                <a:miter/>
              </a:ln>
            </p:spPr>
            <p:txBody>
              <a:bodyPr/>
              <a:lstStyle/>
              <a:p>
                <a:endParaRPr lang="de-DE"/>
              </a:p>
            </p:txBody>
          </p:sp>
          <p:sp>
            <p:nvSpPr>
              <p:cNvPr id="21" name="Freihandform: Form 20">
                <a:extLst>
                  <a:ext uri="{FF2B5EF4-FFF2-40B4-BE49-F238E27FC236}">
                    <a16:creationId xmlns:a16="http://schemas.microsoft.com/office/drawing/2014/main" id="{8801A7B9-4A86-D446-E2A1-82ED55B2D719}"/>
                  </a:ext>
                </a:extLst>
              </p:cNvPr>
              <p:cNvSpPr/>
              <p:nvPr/>
            </p:nvSpPr>
            <p:spPr>
              <a:xfrm>
                <a:off x="5893859" y="2671572"/>
                <a:ext cx="132863" cy="181127"/>
              </a:xfrm>
              <a:custGeom>
                <a:avLst/>
                <a:gdLst>
                  <a:gd name="csX0" fmla="*/ 112501 w 132863"/>
                  <a:gd name="csY0" fmla="*/ 73798 h 181127"/>
                  <a:gd name="csX1" fmla="*/ 112501 w 132863"/>
                  <a:gd name="csY1" fmla="*/ 0 h 181127"/>
                  <a:gd name="csX2" fmla="*/ 132864 w 132863"/>
                  <a:gd name="csY2" fmla="*/ 0 h 181127"/>
                  <a:gd name="csX3" fmla="*/ 132864 w 132863"/>
                  <a:gd name="csY3" fmla="*/ 181128 h 181127"/>
                  <a:gd name="csX4" fmla="*/ 112501 w 132863"/>
                  <a:gd name="csY4" fmla="*/ 181128 h 181127"/>
                  <a:gd name="csX5" fmla="*/ 112501 w 132863"/>
                  <a:gd name="csY5" fmla="*/ 92568 h 181127"/>
                  <a:gd name="csX6" fmla="*/ 20362 w 132863"/>
                  <a:gd name="csY6" fmla="*/ 92568 h 181127"/>
                  <a:gd name="csX7" fmla="*/ 20362 w 132863"/>
                  <a:gd name="csY7" fmla="*/ 181128 h 181127"/>
                  <a:gd name="csX8" fmla="*/ 0 w 132863"/>
                  <a:gd name="csY8" fmla="*/ 181128 h 181127"/>
                  <a:gd name="csX9" fmla="*/ 0 w 132863"/>
                  <a:gd name="csY9" fmla="*/ 0 h 181127"/>
                  <a:gd name="csX10" fmla="*/ 20362 w 132863"/>
                  <a:gd name="csY10" fmla="*/ 0 h 181127"/>
                  <a:gd name="csX11" fmla="*/ 20362 w 132863"/>
                  <a:gd name="csY11" fmla="*/ 73798 h 181127"/>
                  <a:gd name="csX12" fmla="*/ 112501 w 132863"/>
                  <a:gd name="csY12" fmla="*/ 73798 h 1811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2863" h="181127">
                    <a:moveTo>
                      <a:pt x="112501" y="73798"/>
                    </a:moveTo>
                    <a:lnTo>
                      <a:pt x="112501" y="0"/>
                    </a:lnTo>
                    <a:lnTo>
                      <a:pt x="132864" y="0"/>
                    </a:lnTo>
                    <a:lnTo>
                      <a:pt x="132864" y="181128"/>
                    </a:lnTo>
                    <a:lnTo>
                      <a:pt x="112501" y="181128"/>
                    </a:lnTo>
                    <a:lnTo>
                      <a:pt x="112501" y="92568"/>
                    </a:lnTo>
                    <a:lnTo>
                      <a:pt x="20362" y="92568"/>
                    </a:lnTo>
                    <a:lnTo>
                      <a:pt x="20362" y="181128"/>
                    </a:lnTo>
                    <a:lnTo>
                      <a:pt x="0" y="181128"/>
                    </a:lnTo>
                    <a:lnTo>
                      <a:pt x="0" y="0"/>
                    </a:lnTo>
                    <a:lnTo>
                      <a:pt x="20362" y="0"/>
                    </a:lnTo>
                    <a:lnTo>
                      <a:pt x="20362" y="73798"/>
                    </a:lnTo>
                    <a:lnTo>
                      <a:pt x="112501" y="73798"/>
                    </a:lnTo>
                    <a:close/>
                  </a:path>
                </a:pathLst>
              </a:custGeom>
              <a:grpFill/>
              <a:ln w="8132" cap="flat">
                <a:noFill/>
                <a:prstDash val="solid"/>
                <a:miter/>
              </a:ln>
            </p:spPr>
            <p:txBody>
              <a:bodyPr/>
              <a:lstStyle/>
              <a:p>
                <a:endParaRPr lang="de-DE"/>
              </a:p>
            </p:txBody>
          </p:sp>
          <p:sp>
            <p:nvSpPr>
              <p:cNvPr id="22" name="Freihandform: Form 21">
                <a:extLst>
                  <a:ext uri="{FF2B5EF4-FFF2-40B4-BE49-F238E27FC236}">
                    <a16:creationId xmlns:a16="http://schemas.microsoft.com/office/drawing/2014/main" id="{89683F7A-9E6F-A3C9-2323-B7738ACEC4B3}"/>
                  </a:ext>
                </a:extLst>
              </p:cNvPr>
              <p:cNvSpPr/>
              <p:nvPr/>
            </p:nvSpPr>
            <p:spPr>
              <a:xfrm>
                <a:off x="6063953" y="2668470"/>
                <a:ext cx="113604" cy="187332"/>
              </a:xfrm>
              <a:custGeom>
                <a:avLst/>
                <a:gdLst>
                  <a:gd name="csX0" fmla="*/ 91057 w 113604"/>
                  <a:gd name="csY0" fmla="*/ 38431 h 187332"/>
                  <a:gd name="csX1" fmla="*/ 59652 w 113604"/>
                  <a:gd name="csY1" fmla="*/ 18835 h 187332"/>
                  <a:gd name="csX2" fmla="*/ 29612 w 113604"/>
                  <a:gd name="csY2" fmla="*/ 46866 h 187332"/>
                  <a:gd name="csX3" fmla="*/ 41081 w 113604"/>
                  <a:gd name="csY3" fmla="*/ 66457 h 187332"/>
                  <a:gd name="csX4" fmla="*/ 55282 w 113604"/>
                  <a:gd name="csY4" fmla="*/ 74077 h 187332"/>
                  <a:gd name="csX5" fmla="*/ 61017 w 113604"/>
                  <a:gd name="csY5" fmla="*/ 76797 h 187332"/>
                  <a:gd name="csX6" fmla="*/ 66751 w 113604"/>
                  <a:gd name="csY6" fmla="*/ 79247 h 187332"/>
                  <a:gd name="csX7" fmla="*/ 72487 w 113604"/>
                  <a:gd name="csY7" fmla="*/ 81696 h 187332"/>
                  <a:gd name="csX8" fmla="*/ 113605 w 113604"/>
                  <a:gd name="csY8" fmla="*/ 131491 h 187332"/>
                  <a:gd name="csX9" fmla="*/ 56374 w 113604"/>
                  <a:gd name="csY9" fmla="*/ 187333 h 187332"/>
                  <a:gd name="csX10" fmla="*/ 0 w 113604"/>
                  <a:gd name="csY10" fmla="*/ 140743 h 187332"/>
                  <a:gd name="csX11" fmla="*/ 19566 w 113604"/>
                  <a:gd name="csY11" fmla="*/ 135300 h 187332"/>
                  <a:gd name="csX12" fmla="*/ 56101 w 113604"/>
                  <a:gd name="csY12" fmla="*/ 168497 h 187332"/>
                  <a:gd name="csX13" fmla="*/ 93243 w 113604"/>
                  <a:gd name="csY13" fmla="*/ 132851 h 187332"/>
                  <a:gd name="csX14" fmla="*/ 78222 w 113604"/>
                  <a:gd name="csY14" fmla="*/ 107002 h 187332"/>
                  <a:gd name="csX15" fmla="*/ 62383 w 113604"/>
                  <a:gd name="csY15" fmla="*/ 98838 h 187332"/>
                  <a:gd name="csX16" fmla="*/ 56921 w 113604"/>
                  <a:gd name="csY16" fmla="*/ 96117 h 187332"/>
                  <a:gd name="csX17" fmla="*/ 51459 w 113604"/>
                  <a:gd name="csY17" fmla="*/ 93669 h 187332"/>
                  <a:gd name="csX18" fmla="*/ 45997 w 113604"/>
                  <a:gd name="csY18" fmla="*/ 91219 h 187332"/>
                  <a:gd name="csX19" fmla="*/ 9250 w 113604"/>
                  <a:gd name="csY19" fmla="*/ 46322 h 187332"/>
                  <a:gd name="csX20" fmla="*/ 60197 w 113604"/>
                  <a:gd name="csY20" fmla="*/ 0 h 187332"/>
                  <a:gd name="csX21" fmla="*/ 107089 w 113604"/>
                  <a:gd name="csY21" fmla="*/ 28091 h 187332"/>
                  <a:gd name="csX22" fmla="*/ 91057 w 113604"/>
                  <a:gd name="csY22" fmla="*/ 38431 h 1873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113604" h="187332">
                    <a:moveTo>
                      <a:pt x="91057" y="38431"/>
                    </a:moveTo>
                    <a:cubicBezTo>
                      <a:pt x="81772" y="23737"/>
                      <a:pt x="73852" y="18835"/>
                      <a:pt x="59652" y="18835"/>
                    </a:cubicBezTo>
                    <a:cubicBezTo>
                      <a:pt x="42720" y="18835"/>
                      <a:pt x="29612" y="30812"/>
                      <a:pt x="29612" y="46866"/>
                    </a:cubicBezTo>
                    <a:cubicBezTo>
                      <a:pt x="29612" y="54757"/>
                      <a:pt x="33435" y="61288"/>
                      <a:pt x="41081" y="66457"/>
                    </a:cubicBezTo>
                    <a:cubicBezTo>
                      <a:pt x="45450" y="69179"/>
                      <a:pt x="50094" y="71900"/>
                      <a:pt x="55282" y="74077"/>
                    </a:cubicBezTo>
                    <a:lnTo>
                      <a:pt x="61017" y="76797"/>
                    </a:lnTo>
                    <a:lnTo>
                      <a:pt x="66751" y="79247"/>
                    </a:lnTo>
                    <a:lnTo>
                      <a:pt x="72487" y="81696"/>
                    </a:lnTo>
                    <a:cubicBezTo>
                      <a:pt x="101659" y="94485"/>
                      <a:pt x="113605" y="108906"/>
                      <a:pt x="113605" y="131491"/>
                    </a:cubicBezTo>
                    <a:cubicBezTo>
                      <a:pt x="113605" y="162783"/>
                      <a:pt x="88599" y="187333"/>
                      <a:pt x="56374" y="187333"/>
                    </a:cubicBezTo>
                    <a:cubicBezTo>
                      <a:pt x="27167" y="187333"/>
                      <a:pt x="7073" y="170651"/>
                      <a:pt x="0" y="140743"/>
                    </a:cubicBezTo>
                    <a:lnTo>
                      <a:pt x="19566" y="135300"/>
                    </a:lnTo>
                    <a:cubicBezTo>
                      <a:pt x="24453" y="157069"/>
                      <a:pt x="36984" y="168497"/>
                      <a:pt x="56101" y="168497"/>
                    </a:cubicBezTo>
                    <a:cubicBezTo>
                      <a:pt x="77130" y="168497"/>
                      <a:pt x="93243" y="152987"/>
                      <a:pt x="93243" y="132851"/>
                    </a:cubicBezTo>
                    <a:cubicBezTo>
                      <a:pt x="93243" y="121695"/>
                      <a:pt x="88326" y="113260"/>
                      <a:pt x="78222" y="107002"/>
                    </a:cubicBezTo>
                    <a:cubicBezTo>
                      <a:pt x="73579" y="104009"/>
                      <a:pt x="68390" y="101287"/>
                      <a:pt x="62383" y="98838"/>
                    </a:cubicBezTo>
                    <a:lnTo>
                      <a:pt x="56921" y="96117"/>
                    </a:lnTo>
                    <a:lnTo>
                      <a:pt x="51459" y="93669"/>
                    </a:lnTo>
                    <a:lnTo>
                      <a:pt x="45997" y="91219"/>
                    </a:lnTo>
                    <a:cubicBezTo>
                      <a:pt x="19837" y="79519"/>
                      <a:pt x="9250" y="66730"/>
                      <a:pt x="9250" y="46322"/>
                    </a:cubicBezTo>
                    <a:cubicBezTo>
                      <a:pt x="9250" y="19927"/>
                      <a:pt x="31250" y="0"/>
                      <a:pt x="60197" y="0"/>
                    </a:cubicBezTo>
                    <a:cubicBezTo>
                      <a:pt x="80679" y="0"/>
                      <a:pt x="96229" y="9418"/>
                      <a:pt x="107089" y="28091"/>
                    </a:cubicBezTo>
                    <a:lnTo>
                      <a:pt x="91057" y="38431"/>
                    </a:lnTo>
                    <a:close/>
                  </a:path>
                </a:pathLst>
              </a:custGeom>
              <a:grpFill/>
              <a:ln w="8132" cap="flat">
                <a:noFill/>
                <a:prstDash val="solid"/>
                <a:miter/>
              </a:ln>
            </p:spPr>
            <p:txBody>
              <a:bodyPr/>
              <a:lstStyle/>
              <a:p>
                <a:endParaRPr lang="de-DE"/>
              </a:p>
            </p:txBody>
          </p:sp>
          <p:sp>
            <p:nvSpPr>
              <p:cNvPr id="23" name="Freihandform: Form 22">
                <a:extLst>
                  <a:ext uri="{FF2B5EF4-FFF2-40B4-BE49-F238E27FC236}">
                    <a16:creationId xmlns:a16="http://schemas.microsoft.com/office/drawing/2014/main" id="{F4C5ADDD-73AD-5B11-B9D2-D30277C67CE3}"/>
                  </a:ext>
                </a:extLst>
              </p:cNvPr>
              <p:cNvSpPr/>
              <p:nvPr/>
            </p:nvSpPr>
            <p:spPr>
              <a:xfrm>
                <a:off x="6214864" y="2671557"/>
                <a:ext cx="93811" cy="181158"/>
              </a:xfrm>
              <a:custGeom>
                <a:avLst/>
                <a:gdLst>
                  <a:gd name="csX0" fmla="*/ 20362 w 93811"/>
                  <a:gd name="csY0" fmla="*/ 18771 h 181158"/>
                  <a:gd name="csX1" fmla="*/ 20362 w 93811"/>
                  <a:gd name="csY1" fmla="*/ 72795 h 181158"/>
                  <a:gd name="csX2" fmla="*/ 91908 w 93811"/>
                  <a:gd name="csY2" fmla="*/ 72795 h 181158"/>
                  <a:gd name="csX3" fmla="*/ 91908 w 93811"/>
                  <a:gd name="csY3" fmla="*/ 91566 h 181158"/>
                  <a:gd name="csX4" fmla="*/ 20362 w 93811"/>
                  <a:gd name="csY4" fmla="*/ 91566 h 181158"/>
                  <a:gd name="csX5" fmla="*/ 20362 w 93811"/>
                  <a:gd name="csY5" fmla="*/ 162389 h 181158"/>
                  <a:gd name="csX6" fmla="*/ 93812 w 93811"/>
                  <a:gd name="csY6" fmla="*/ 162389 h 181158"/>
                  <a:gd name="csX7" fmla="*/ 93812 w 93811"/>
                  <a:gd name="csY7" fmla="*/ 181159 h 181158"/>
                  <a:gd name="csX8" fmla="*/ 0 w 93811"/>
                  <a:gd name="csY8" fmla="*/ 181159 h 181158"/>
                  <a:gd name="csX9" fmla="*/ 0 w 93811"/>
                  <a:gd name="csY9" fmla="*/ 0 h 181158"/>
                  <a:gd name="csX10" fmla="*/ 93812 w 93811"/>
                  <a:gd name="csY10" fmla="*/ 0 h 181158"/>
                  <a:gd name="csX11" fmla="*/ 93812 w 93811"/>
                  <a:gd name="csY11" fmla="*/ 18771 h 181158"/>
                  <a:gd name="csX12" fmla="*/ 20362 w 93811"/>
                  <a:gd name="csY12" fmla="*/ 18771 h 1811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93811" h="181158">
                    <a:moveTo>
                      <a:pt x="20362" y="18771"/>
                    </a:moveTo>
                    <a:lnTo>
                      <a:pt x="20362" y="72795"/>
                    </a:lnTo>
                    <a:lnTo>
                      <a:pt x="91908" y="72795"/>
                    </a:lnTo>
                    <a:lnTo>
                      <a:pt x="91908" y="91566"/>
                    </a:lnTo>
                    <a:lnTo>
                      <a:pt x="20362" y="91566"/>
                    </a:lnTo>
                    <a:lnTo>
                      <a:pt x="20362" y="162389"/>
                    </a:lnTo>
                    <a:lnTo>
                      <a:pt x="93812" y="162389"/>
                    </a:lnTo>
                    <a:lnTo>
                      <a:pt x="93812" y="181159"/>
                    </a:lnTo>
                    <a:lnTo>
                      <a:pt x="0" y="181159"/>
                    </a:lnTo>
                    <a:lnTo>
                      <a:pt x="0" y="0"/>
                    </a:lnTo>
                    <a:lnTo>
                      <a:pt x="93812" y="0"/>
                    </a:lnTo>
                    <a:lnTo>
                      <a:pt x="93812" y="18771"/>
                    </a:lnTo>
                    <a:lnTo>
                      <a:pt x="20362" y="18771"/>
                    </a:lnTo>
                    <a:close/>
                  </a:path>
                </a:pathLst>
              </a:custGeom>
              <a:grpFill/>
              <a:ln w="8132" cap="flat">
                <a:noFill/>
                <a:prstDash val="solid"/>
                <a:miter/>
              </a:ln>
            </p:spPr>
            <p:txBody>
              <a:bodyPr/>
              <a:lstStyle/>
              <a:p>
                <a:endParaRPr lang="de-DE"/>
              </a:p>
            </p:txBody>
          </p:sp>
          <p:sp>
            <p:nvSpPr>
              <p:cNvPr id="24" name="Freihandform: Form 23">
                <a:extLst>
                  <a:ext uri="{FF2B5EF4-FFF2-40B4-BE49-F238E27FC236}">
                    <a16:creationId xmlns:a16="http://schemas.microsoft.com/office/drawing/2014/main" id="{90BFE7FF-5A90-5B72-3D4F-91DEF920AE04}"/>
                  </a:ext>
                </a:extLst>
              </p:cNvPr>
              <p:cNvSpPr/>
              <p:nvPr/>
            </p:nvSpPr>
            <p:spPr>
              <a:xfrm>
                <a:off x="6345985" y="2663683"/>
                <a:ext cx="161370" cy="197226"/>
              </a:xfrm>
              <a:custGeom>
                <a:avLst/>
                <a:gdLst>
                  <a:gd name="csX0" fmla="*/ 0 w 161370"/>
                  <a:gd name="csY0" fmla="*/ 0 h 197226"/>
                  <a:gd name="csX1" fmla="*/ 141008 w 161370"/>
                  <a:gd name="csY1" fmla="*/ 148260 h 197226"/>
                  <a:gd name="csX2" fmla="*/ 141008 w 161370"/>
                  <a:gd name="csY2" fmla="*/ 7617 h 197226"/>
                  <a:gd name="csX3" fmla="*/ 161371 w 161370"/>
                  <a:gd name="csY3" fmla="*/ 7617 h 197226"/>
                  <a:gd name="csX4" fmla="*/ 161371 w 161370"/>
                  <a:gd name="csY4" fmla="*/ 197226 h 197226"/>
                  <a:gd name="csX5" fmla="*/ 20362 w 161370"/>
                  <a:gd name="csY5" fmla="*/ 49238 h 197226"/>
                  <a:gd name="csX6" fmla="*/ 20362 w 161370"/>
                  <a:gd name="csY6" fmla="*/ 189065 h 197226"/>
                  <a:gd name="csX7" fmla="*/ 0 w 161370"/>
                  <a:gd name="csY7" fmla="*/ 189065 h 197226"/>
                  <a:gd name="csX8" fmla="*/ 0 w 161370"/>
                  <a:gd name="csY8" fmla="*/ 0 h 1972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1370" h="197226">
                    <a:moveTo>
                      <a:pt x="0" y="0"/>
                    </a:moveTo>
                    <a:lnTo>
                      <a:pt x="141008" y="148260"/>
                    </a:lnTo>
                    <a:lnTo>
                      <a:pt x="141008" y="7617"/>
                    </a:lnTo>
                    <a:lnTo>
                      <a:pt x="161371" y="7617"/>
                    </a:lnTo>
                    <a:lnTo>
                      <a:pt x="161371" y="197226"/>
                    </a:lnTo>
                    <a:lnTo>
                      <a:pt x="20362" y="49238"/>
                    </a:lnTo>
                    <a:lnTo>
                      <a:pt x="20362" y="189065"/>
                    </a:lnTo>
                    <a:lnTo>
                      <a:pt x="0" y="189065"/>
                    </a:lnTo>
                    <a:lnTo>
                      <a:pt x="0" y="0"/>
                    </a:lnTo>
                    <a:close/>
                  </a:path>
                </a:pathLst>
              </a:custGeom>
              <a:grpFill/>
              <a:ln w="8132" cap="flat">
                <a:noFill/>
                <a:prstDash val="solid"/>
                <a:miter/>
              </a:ln>
            </p:spPr>
            <p:txBody>
              <a:bodyPr/>
              <a:lstStyle/>
              <a:p>
                <a:endParaRPr lang="de-DE"/>
              </a:p>
            </p:txBody>
          </p:sp>
        </p:grpSp>
      </p:grpSp>
      <p:grpSp>
        <p:nvGrpSpPr>
          <p:cNvPr id="30" name="Gruppieren 29">
            <a:extLst>
              <a:ext uri="{FF2B5EF4-FFF2-40B4-BE49-F238E27FC236}">
                <a16:creationId xmlns:a16="http://schemas.microsoft.com/office/drawing/2014/main" id="{C64485B5-FE4C-12E4-D96D-40AC13E0263A}"/>
              </a:ext>
            </a:extLst>
          </p:cNvPr>
          <p:cNvGrpSpPr/>
          <p:nvPr userDrawn="1"/>
        </p:nvGrpSpPr>
        <p:grpSpPr>
          <a:xfrm>
            <a:off x="3877200" y="5043951"/>
            <a:ext cx="1739517" cy="1010020"/>
            <a:chOff x="3877200" y="5043951"/>
            <a:chExt cx="1739517" cy="1010020"/>
          </a:xfrm>
        </p:grpSpPr>
        <p:pic>
          <p:nvPicPr>
            <p:cNvPr id="27" name="Grafik 26">
              <a:extLst>
                <a:ext uri="{FF2B5EF4-FFF2-40B4-BE49-F238E27FC236}">
                  <a16:creationId xmlns:a16="http://schemas.microsoft.com/office/drawing/2014/main" id="{CE2DC089-D597-B7CA-7A2C-3EAE022C7B53}"/>
                </a:ext>
              </a:extLst>
            </p:cNvPr>
            <p:cNvPicPr>
              <a:picLocks noChangeAspect="1"/>
            </p:cNvPicPr>
            <p:nvPr userDrawn="1"/>
          </p:nvPicPr>
          <p:blipFill>
            <a:blip r:embed="rId3"/>
            <a:stretch>
              <a:fillRect/>
            </a:stretch>
          </p:blipFill>
          <p:spPr>
            <a:xfrm>
              <a:off x="3877200" y="5076000"/>
              <a:ext cx="612000" cy="940054"/>
            </a:xfrm>
            <a:prstGeom prst="rect">
              <a:avLst/>
            </a:prstGeom>
          </p:spPr>
        </p:pic>
        <p:sp>
          <p:nvSpPr>
            <p:cNvPr id="28" name="Textfeld 27">
              <a:extLst>
                <a:ext uri="{FF2B5EF4-FFF2-40B4-BE49-F238E27FC236}">
                  <a16:creationId xmlns:a16="http://schemas.microsoft.com/office/drawing/2014/main" id="{7C5623F6-6D20-6676-834E-317054C0D91A}"/>
                </a:ext>
              </a:extLst>
            </p:cNvPr>
            <p:cNvSpPr txBox="1"/>
            <p:nvPr userDrawn="1"/>
          </p:nvSpPr>
          <p:spPr>
            <a:xfrm>
              <a:off x="4608605" y="5043951"/>
              <a:ext cx="1008112" cy="1010020"/>
            </a:xfrm>
            <a:prstGeom prst="rect">
              <a:avLst/>
            </a:prstGeom>
            <a:noFill/>
          </p:spPr>
          <p:txBody>
            <a:bodyPr wrap="square" lIns="0" tIns="0" rIns="0" bIns="0" rtlCol="0">
              <a:spAutoFit/>
            </a:bodyPr>
            <a:lstStyle/>
            <a:p>
              <a:pPr lvl="8" algn="l">
                <a:lnSpc>
                  <a:spcPct val="112000"/>
                </a:lnSpc>
              </a:pPr>
              <a:r>
                <a:rPr lang="de-DE" sz="740" dirty="0">
                  <a:solidFill>
                    <a:schemeClr val="tx1"/>
                  </a:solidFill>
                </a:rPr>
                <a:t>Diese Maßnahme wird </a:t>
              </a:r>
              <a:br>
                <a:rPr lang="de-DE" sz="740" dirty="0">
                  <a:solidFill>
                    <a:schemeClr val="tx1"/>
                  </a:solidFill>
                </a:rPr>
              </a:br>
              <a:r>
                <a:rPr lang="de-DE" sz="740" dirty="0">
                  <a:solidFill>
                    <a:schemeClr val="tx1"/>
                  </a:solidFill>
                </a:rPr>
                <a:t>mitfinanziert durch</a:t>
              </a:r>
              <a:br>
                <a:rPr lang="de-DE" sz="740" dirty="0">
                  <a:solidFill>
                    <a:schemeClr val="tx1"/>
                  </a:solidFill>
                </a:rPr>
              </a:br>
              <a:r>
                <a:rPr lang="de-DE" sz="740" dirty="0">
                  <a:solidFill>
                    <a:schemeClr val="tx1"/>
                  </a:solidFill>
                </a:rPr>
                <a:t>Steuermittel auf der</a:t>
              </a:r>
              <a:br>
                <a:rPr lang="de-DE" sz="740" dirty="0">
                  <a:solidFill>
                    <a:schemeClr val="tx1"/>
                  </a:solidFill>
                </a:rPr>
              </a:br>
              <a:r>
                <a:rPr lang="de-DE" sz="740" dirty="0">
                  <a:solidFill>
                    <a:schemeClr val="tx1"/>
                  </a:solidFill>
                </a:rPr>
                <a:t>Grundlage des von den </a:t>
              </a:r>
              <a:br>
                <a:rPr lang="de-DE" sz="740" dirty="0">
                  <a:solidFill>
                    <a:schemeClr val="tx1"/>
                  </a:solidFill>
                </a:rPr>
              </a:br>
              <a:r>
                <a:rPr lang="de-DE" sz="740" dirty="0">
                  <a:solidFill>
                    <a:schemeClr val="tx1"/>
                  </a:solidFill>
                </a:rPr>
                <a:t>Abgeordneten des</a:t>
              </a:r>
              <a:br>
                <a:rPr lang="de-DE" sz="740" dirty="0">
                  <a:solidFill>
                    <a:schemeClr val="tx1"/>
                  </a:solidFill>
                </a:rPr>
              </a:br>
              <a:r>
                <a:rPr lang="de-DE" sz="740" dirty="0">
                  <a:solidFill>
                    <a:schemeClr val="tx1"/>
                  </a:solidFill>
                </a:rPr>
                <a:t>Sächsischen Landtages</a:t>
              </a:r>
              <a:br>
                <a:rPr lang="de-DE" sz="740" dirty="0">
                  <a:solidFill>
                    <a:schemeClr val="tx1"/>
                  </a:solidFill>
                </a:rPr>
              </a:br>
              <a:r>
                <a:rPr lang="de-DE" sz="740" dirty="0">
                  <a:solidFill>
                    <a:schemeClr val="tx1"/>
                  </a:solidFill>
                </a:rPr>
                <a:t>beschlossenen</a:t>
              </a:r>
              <a:br>
                <a:rPr lang="de-DE" sz="740" dirty="0">
                  <a:solidFill>
                    <a:schemeClr val="tx1"/>
                  </a:solidFill>
                </a:rPr>
              </a:br>
              <a:r>
                <a:rPr lang="de-DE" sz="740" dirty="0">
                  <a:solidFill>
                    <a:schemeClr val="tx1"/>
                  </a:solidFill>
                </a:rPr>
                <a:t>Haushaltes.</a:t>
              </a:r>
            </a:p>
          </p:txBody>
        </p:sp>
      </p:grpSp>
    </p:spTree>
    <p:extLst>
      <p:ext uri="{BB962C8B-B14F-4D97-AF65-F5344CB8AC3E}">
        <p14:creationId xmlns:p14="http://schemas.microsoft.com/office/powerpoint/2010/main" val="75217096"/>
      </p:ext>
    </p:extLst>
  </p:cSld>
  <p:clrMapOvr>
    <a:masterClrMapping/>
  </p:clrMapOvr>
  <p:extLst>
    <p:ext uri="{DCECCB84-F9BA-43D5-87BE-67443E8EF086}">
      <p15:sldGuideLst xmlns:p15="http://schemas.microsoft.com/office/powerpoint/2012/main">
        <p15:guide id="1" orient="horz" pos="12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39E18-41AA-11EC-D64F-4D3AFC3C76DD}"/>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0A445438-F218-D8FB-16F9-9B432FA81CD6}"/>
              </a:ext>
            </a:extLst>
          </p:cNvPr>
          <p:cNvSpPr>
            <a:spLocks noGrp="1"/>
          </p:cNvSpPr>
          <p:nvPr>
            <p:ph type="body" sz="quarter" idx="13"/>
          </p:nvPr>
        </p:nvSpPr>
        <p:spPr>
          <a:xfrm>
            <a:off x="810000" y="2001838"/>
            <a:ext cx="10569600" cy="4039200"/>
          </a:xfrm>
        </p:spPr>
        <p:txBody>
          <a:bodyPr/>
          <a:lstStyle>
            <a:lvl1pPr>
              <a:spcBef>
                <a:spcPts val="1100"/>
              </a:spcBef>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Bef>
                <a:spcPts val="1100"/>
              </a:spcBef>
              <a:spcAft>
                <a:spcPts val="0"/>
              </a:spcAft>
              <a:defRPr sz="1900" b="1">
                <a:solidFill>
                  <a:schemeClr val="accent1"/>
                </a:solidFill>
              </a:defRPr>
            </a:lvl6pPr>
            <a:lvl7pPr>
              <a:spcAft>
                <a:spcPts val="0"/>
              </a:spcAft>
              <a:defRPr sz="1900"/>
            </a:lvl7pPr>
            <a:lvl8pPr>
              <a:spcAft>
                <a:spcPts val="0"/>
              </a:spcAft>
              <a:defRPr sz="1900"/>
            </a:lvl8pPr>
            <a:lvl9pPr>
              <a:spcAft>
                <a:spcPts val="0"/>
              </a:spcAft>
              <a:defRPr sz="19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Datumsplatzhalter 2">
            <a:extLst>
              <a:ext uri="{FF2B5EF4-FFF2-40B4-BE49-F238E27FC236}">
                <a16:creationId xmlns:a16="http://schemas.microsoft.com/office/drawing/2014/main" id="{47519E1A-C0DA-3483-DE2D-A784056D16B8}"/>
              </a:ext>
            </a:extLst>
          </p:cNvPr>
          <p:cNvSpPr>
            <a:spLocks noGrp="1"/>
          </p:cNvSpPr>
          <p:nvPr>
            <p:ph type="dt" sz="half" idx="14"/>
          </p:nvPr>
        </p:nvSpPr>
        <p:spPr/>
        <p:txBody>
          <a:bodyPr/>
          <a:lstStyle/>
          <a:p>
            <a:fld id="{6333944E-755B-4AAE-A836-2F7EAB2B6474}" type="datetime1">
              <a:rPr lang="de-DE" smtClean="0"/>
              <a:pPr/>
              <a:t>10.06.26</a:t>
            </a:fld>
            <a:endParaRPr lang="de-DE" dirty="0">
              <a:solidFill>
                <a:schemeClr val="tx1"/>
              </a:solidFill>
            </a:endParaRPr>
          </a:p>
        </p:txBody>
      </p:sp>
      <p:sp>
        <p:nvSpPr>
          <p:cNvPr id="7" name="Fußzeilenplatzhalter 6">
            <a:extLst>
              <a:ext uri="{FF2B5EF4-FFF2-40B4-BE49-F238E27FC236}">
                <a16:creationId xmlns:a16="http://schemas.microsoft.com/office/drawing/2014/main" id="{DAEE61A0-4B9F-3992-DA80-17A44F4F2F0E}"/>
              </a:ext>
            </a:extLst>
          </p:cNvPr>
          <p:cNvSpPr>
            <a:spLocks noGrp="1"/>
          </p:cNvSpPr>
          <p:nvPr>
            <p:ph type="ftr" sz="quarter" idx="15"/>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1BCE2F9B-DB90-5F4B-2470-5B0360102F4C}"/>
              </a:ext>
            </a:extLst>
          </p:cNvPr>
          <p:cNvSpPr>
            <a:spLocks noGrp="1"/>
          </p:cNvSpPr>
          <p:nvPr>
            <p:ph type="sldNum" sz="quarter" idx="16"/>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4079858739"/>
      </p:ext>
    </p:extLst>
  </p:cSld>
  <p:clrMapOvr>
    <a:masterClrMapping/>
  </p:clrMapOvr>
  <p:extLst>
    <p:ext uri="{DCECCB84-F9BA-43D5-87BE-67443E8EF086}">
      <p15:sldGuideLst xmlns:p15="http://schemas.microsoft.com/office/powerpoint/2012/main">
        <p15:guide id="1" orient="horz" pos="1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39E18-41AA-11EC-D64F-4D3AFC3C76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B2EBA0-8C9A-8EC6-B9E4-4AE3CA8D58E6}"/>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a:extLst>
              <a:ext uri="{FF2B5EF4-FFF2-40B4-BE49-F238E27FC236}">
                <a16:creationId xmlns:a16="http://schemas.microsoft.com/office/drawing/2014/main" id="{1ACCC172-6723-9D7B-2F84-7535099BD5CE}"/>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8" name="Fußzeilenplatzhalter 7">
            <a:extLst>
              <a:ext uri="{FF2B5EF4-FFF2-40B4-BE49-F238E27FC236}">
                <a16:creationId xmlns:a16="http://schemas.microsoft.com/office/drawing/2014/main" id="{E2B732BD-8986-C28F-43C5-8EEDB6B510FF}"/>
              </a:ext>
            </a:extLst>
          </p:cNvPr>
          <p:cNvSpPr>
            <a:spLocks noGrp="1"/>
          </p:cNvSpPr>
          <p:nvPr>
            <p:ph type="ftr" sz="quarter" idx="11"/>
          </p:nvPr>
        </p:nvSpPr>
        <p:spPr/>
        <p:txBody>
          <a:bodyPr/>
          <a:lstStyle/>
          <a:p>
            <a:r>
              <a:rPr lang="de-DE"/>
              <a:t>Hier steht das Thema</a:t>
            </a:r>
            <a:endParaRPr lang="de-DE" dirty="0"/>
          </a:p>
        </p:txBody>
      </p:sp>
      <p:sp>
        <p:nvSpPr>
          <p:cNvPr id="9" name="Foliennummernplatzhalter 8">
            <a:extLst>
              <a:ext uri="{FF2B5EF4-FFF2-40B4-BE49-F238E27FC236}">
                <a16:creationId xmlns:a16="http://schemas.microsoft.com/office/drawing/2014/main" id="{7ED7F214-3FEA-1360-BB62-91A42FC13F11}"/>
              </a:ext>
            </a:extLst>
          </p:cNvPr>
          <p:cNvSpPr>
            <a:spLocks noGrp="1"/>
          </p:cNvSpPr>
          <p:nvPr>
            <p:ph type="sldNum" sz="quarter" idx="12"/>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1365051649"/>
      </p:ext>
    </p:extLst>
  </p:cSld>
  <p:clrMapOvr>
    <a:masterClrMapping/>
  </p:clrMapOvr>
  <p:extLst>
    <p:ext uri="{DCECCB84-F9BA-43D5-87BE-67443E8EF086}">
      <p15:sldGuideLst xmlns:p15="http://schemas.microsoft.com/office/powerpoint/2012/main">
        <p15:guide id="1" orient="horz" pos="12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8A3CBCC-4939-DEED-3917-301260DE3DB2}"/>
              </a:ext>
            </a:extLst>
          </p:cNvPr>
          <p:cNvSpPr>
            <a:spLocks noGrp="1"/>
          </p:cNvSpPr>
          <p:nvPr>
            <p:ph idx="1"/>
          </p:nvPr>
        </p:nvSpPr>
        <p:spPr>
          <a:xfrm>
            <a:off x="811213" y="2001600"/>
            <a:ext cx="5140800" cy="40404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2">
            <a:extLst>
              <a:ext uri="{FF2B5EF4-FFF2-40B4-BE49-F238E27FC236}">
                <a16:creationId xmlns:a16="http://schemas.microsoft.com/office/drawing/2014/main" id="{54D6A430-2544-DF43-4F57-94CF6A25E16D}"/>
              </a:ext>
            </a:extLst>
          </p:cNvPr>
          <p:cNvSpPr>
            <a:spLocks noGrp="1"/>
          </p:cNvSpPr>
          <p:nvPr>
            <p:ph idx="15"/>
          </p:nvPr>
        </p:nvSpPr>
        <p:spPr>
          <a:xfrm>
            <a:off x="6242400" y="2001600"/>
            <a:ext cx="5140800" cy="40404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a:extLst>
              <a:ext uri="{FF2B5EF4-FFF2-40B4-BE49-F238E27FC236}">
                <a16:creationId xmlns:a16="http://schemas.microsoft.com/office/drawing/2014/main" id="{16CAFF05-E280-7A0D-4C47-476D4BCB7C09}"/>
              </a:ext>
            </a:extLst>
          </p:cNvPr>
          <p:cNvSpPr>
            <a:spLocks noGrp="1"/>
          </p:cNvSpPr>
          <p:nvPr>
            <p:ph type="dt" sz="half" idx="16"/>
          </p:nvPr>
        </p:nvSpPr>
        <p:spPr/>
        <p:txBody>
          <a:bodyPr/>
          <a:lstStyle/>
          <a:p>
            <a:fld id="{6333944E-755B-4AAE-A836-2F7EAB2B6474}" type="datetime1">
              <a:rPr lang="de-DE" smtClean="0"/>
              <a:pPr/>
              <a:t>10.06.26</a:t>
            </a:fld>
            <a:endParaRPr lang="de-DE" dirty="0">
              <a:solidFill>
                <a:schemeClr val="tx1"/>
              </a:solidFill>
            </a:endParaRPr>
          </a:p>
        </p:txBody>
      </p:sp>
      <p:sp>
        <p:nvSpPr>
          <p:cNvPr id="9" name="Fußzeilenplatzhalter 8">
            <a:extLst>
              <a:ext uri="{FF2B5EF4-FFF2-40B4-BE49-F238E27FC236}">
                <a16:creationId xmlns:a16="http://schemas.microsoft.com/office/drawing/2014/main" id="{B33E7EE9-38CA-89AB-CF3D-3A99EE9E689D}"/>
              </a:ext>
            </a:extLst>
          </p:cNvPr>
          <p:cNvSpPr>
            <a:spLocks noGrp="1"/>
          </p:cNvSpPr>
          <p:nvPr>
            <p:ph type="ftr" sz="quarter" idx="17"/>
          </p:nvPr>
        </p:nvSpPr>
        <p:spPr/>
        <p:txBody>
          <a:bodyPr/>
          <a:lstStyle/>
          <a:p>
            <a:r>
              <a:rPr lang="de-DE"/>
              <a:t>Hier steht das Thema</a:t>
            </a:r>
            <a:endParaRPr lang="de-DE" dirty="0"/>
          </a:p>
        </p:txBody>
      </p:sp>
      <p:sp>
        <p:nvSpPr>
          <p:cNvPr id="10" name="Foliennummernplatzhalter 9">
            <a:extLst>
              <a:ext uri="{FF2B5EF4-FFF2-40B4-BE49-F238E27FC236}">
                <a16:creationId xmlns:a16="http://schemas.microsoft.com/office/drawing/2014/main" id="{62323984-70EA-1704-5A72-096517E4DB2F}"/>
              </a:ext>
            </a:extLst>
          </p:cNvPr>
          <p:cNvSpPr>
            <a:spLocks noGrp="1"/>
          </p:cNvSpPr>
          <p:nvPr>
            <p:ph type="sldNum" sz="quarter" idx="18"/>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1346327837"/>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11" name="Textplatzhalter 10">
            <a:extLst>
              <a:ext uri="{FF2B5EF4-FFF2-40B4-BE49-F238E27FC236}">
                <a16:creationId xmlns:a16="http://schemas.microsoft.com/office/drawing/2014/main" id="{48976358-A101-FDE2-5583-FB9589965F39}"/>
              </a:ext>
            </a:extLst>
          </p:cNvPr>
          <p:cNvSpPr>
            <a:spLocks noGrp="1"/>
          </p:cNvSpPr>
          <p:nvPr>
            <p:ph type="body" sz="quarter" idx="13"/>
          </p:nvPr>
        </p:nvSpPr>
        <p:spPr>
          <a:xfrm>
            <a:off x="810000" y="2001600"/>
            <a:ext cx="5140800" cy="4039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6242400" y="2001600"/>
            <a:ext cx="5949600" cy="4039200"/>
          </a:xfrm>
        </p:spPr>
        <p:txBody>
          <a:bodyPr/>
          <a:lstStyle/>
          <a:p>
            <a:endParaRPr lang="de-DE"/>
          </a:p>
        </p:txBody>
      </p:sp>
      <p:sp>
        <p:nvSpPr>
          <p:cNvPr id="3" name="Datumsplatzhalter 2">
            <a:extLst>
              <a:ext uri="{FF2B5EF4-FFF2-40B4-BE49-F238E27FC236}">
                <a16:creationId xmlns:a16="http://schemas.microsoft.com/office/drawing/2014/main" id="{F807AAE1-46A1-307A-B91A-A3C087181F6F}"/>
              </a:ext>
            </a:extLst>
          </p:cNvPr>
          <p:cNvSpPr>
            <a:spLocks noGrp="1"/>
          </p:cNvSpPr>
          <p:nvPr>
            <p:ph type="dt" sz="half" idx="15"/>
          </p:nvPr>
        </p:nvSpPr>
        <p:spPr/>
        <p:txBody>
          <a:bodyPr/>
          <a:lstStyle/>
          <a:p>
            <a:fld id="{6333944E-755B-4AAE-A836-2F7EAB2B6474}" type="datetime1">
              <a:rPr lang="de-DE" smtClean="0"/>
              <a:pPr/>
              <a:t>10.06.26</a:t>
            </a:fld>
            <a:endParaRPr lang="de-DE" dirty="0">
              <a:solidFill>
                <a:schemeClr val="tx1"/>
              </a:solidFill>
            </a:endParaRPr>
          </a:p>
        </p:txBody>
      </p:sp>
      <p:sp>
        <p:nvSpPr>
          <p:cNvPr id="4" name="Fußzeilenplatzhalter 3">
            <a:extLst>
              <a:ext uri="{FF2B5EF4-FFF2-40B4-BE49-F238E27FC236}">
                <a16:creationId xmlns:a16="http://schemas.microsoft.com/office/drawing/2014/main" id="{A59ED636-48F8-C515-3339-974B01D69171}"/>
              </a:ext>
            </a:extLst>
          </p:cNvPr>
          <p:cNvSpPr>
            <a:spLocks noGrp="1"/>
          </p:cNvSpPr>
          <p:nvPr>
            <p:ph type="ftr" sz="quarter" idx="16"/>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FAA6DCBD-B80E-6E0F-7702-D84C183DF1BD}"/>
              </a:ext>
            </a:extLst>
          </p:cNvPr>
          <p:cNvSpPr>
            <a:spLocks noGrp="1"/>
          </p:cNvSpPr>
          <p:nvPr>
            <p:ph type="sldNum" sz="quarter" idx="17"/>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917416839"/>
      </p:ext>
    </p:extLst>
  </p:cSld>
  <p:clrMapOvr>
    <a:masterClrMapping/>
  </p:clrMapOvr>
  <p:extLst>
    <p:ext uri="{DCECCB84-F9BA-43D5-87BE-67443E8EF086}">
      <p15:sldGuideLst xmlns:p15="http://schemas.microsoft.com/office/powerpoint/2012/main">
        <p15:guide id="1" pos="3931" userDrawn="1">
          <p15:clr>
            <a:srgbClr val="FBAE40"/>
          </p15:clr>
        </p15:guide>
        <p15:guide id="2" pos="3749" userDrawn="1">
          <p15:clr>
            <a:srgbClr val="FBAE40"/>
          </p15:clr>
        </p15:guide>
        <p15:guide id="3" orient="horz" pos="1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0" y="2001600"/>
            <a:ext cx="5950800" cy="4039200"/>
          </a:xfrm>
        </p:spPr>
        <p:txBody>
          <a:bodyPr/>
          <a:lstStyle/>
          <a:p>
            <a:endParaRPr lang="de-DE"/>
          </a:p>
        </p:txBody>
      </p:sp>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11" name="Textplatzhalter 10">
            <a:extLst>
              <a:ext uri="{FF2B5EF4-FFF2-40B4-BE49-F238E27FC236}">
                <a16:creationId xmlns:a16="http://schemas.microsoft.com/office/drawing/2014/main" id="{48976358-A101-FDE2-5583-FB9589965F39}"/>
              </a:ext>
            </a:extLst>
          </p:cNvPr>
          <p:cNvSpPr>
            <a:spLocks noGrp="1"/>
          </p:cNvSpPr>
          <p:nvPr>
            <p:ph type="body" sz="quarter" idx="13"/>
          </p:nvPr>
        </p:nvSpPr>
        <p:spPr>
          <a:xfrm>
            <a:off x="6242400" y="2001600"/>
            <a:ext cx="5140800" cy="4039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2">
            <a:extLst>
              <a:ext uri="{FF2B5EF4-FFF2-40B4-BE49-F238E27FC236}">
                <a16:creationId xmlns:a16="http://schemas.microsoft.com/office/drawing/2014/main" id="{BBB5DF62-731F-751F-46D8-82084CABE96A}"/>
              </a:ext>
            </a:extLst>
          </p:cNvPr>
          <p:cNvSpPr>
            <a:spLocks noGrp="1"/>
          </p:cNvSpPr>
          <p:nvPr>
            <p:ph type="dt" sz="half" idx="15"/>
          </p:nvPr>
        </p:nvSpPr>
        <p:spPr/>
        <p:txBody>
          <a:bodyPr/>
          <a:lstStyle/>
          <a:p>
            <a:fld id="{6333944E-755B-4AAE-A836-2F7EAB2B6474}" type="datetime1">
              <a:rPr lang="de-DE" smtClean="0"/>
              <a:pPr/>
              <a:t>10.06.26</a:t>
            </a:fld>
            <a:endParaRPr lang="de-DE" dirty="0">
              <a:solidFill>
                <a:schemeClr val="tx1"/>
              </a:solidFill>
            </a:endParaRPr>
          </a:p>
        </p:txBody>
      </p:sp>
      <p:sp>
        <p:nvSpPr>
          <p:cNvPr id="4" name="Fußzeilenplatzhalter 3">
            <a:extLst>
              <a:ext uri="{FF2B5EF4-FFF2-40B4-BE49-F238E27FC236}">
                <a16:creationId xmlns:a16="http://schemas.microsoft.com/office/drawing/2014/main" id="{DE9D1927-5795-D951-0D5B-1FBBDFC62B1D}"/>
              </a:ext>
            </a:extLst>
          </p:cNvPr>
          <p:cNvSpPr>
            <a:spLocks noGrp="1"/>
          </p:cNvSpPr>
          <p:nvPr>
            <p:ph type="ftr" sz="quarter" idx="16"/>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1EE07C29-828D-2BE1-7539-A4BCFC14F381}"/>
              </a:ext>
            </a:extLst>
          </p:cNvPr>
          <p:cNvSpPr>
            <a:spLocks noGrp="1"/>
          </p:cNvSpPr>
          <p:nvPr>
            <p:ph type="sldNum" sz="quarter" idx="17"/>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371776889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einspalti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810000" y="2001600"/>
            <a:ext cx="10569600" cy="4039200"/>
          </a:xfrm>
        </p:spPr>
        <p:txBody>
          <a:bodyPr/>
          <a:lstStyle/>
          <a:p>
            <a:endParaRPr lang="de-DE"/>
          </a:p>
        </p:txBody>
      </p:sp>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3D6E1C3-9608-73F2-2A3A-3877BF249DC5}"/>
              </a:ext>
            </a:extLst>
          </p:cNvPr>
          <p:cNvSpPr>
            <a:spLocks noGrp="1"/>
          </p:cNvSpPr>
          <p:nvPr>
            <p:ph type="dt" sz="half" idx="15"/>
          </p:nvPr>
        </p:nvSpPr>
        <p:spPr/>
        <p:txBody>
          <a:bodyPr/>
          <a:lstStyle/>
          <a:p>
            <a:fld id="{6333944E-755B-4AAE-A836-2F7EAB2B6474}" type="datetime1">
              <a:rPr lang="de-DE" smtClean="0"/>
              <a:pPr/>
              <a:t>10.06.26</a:t>
            </a:fld>
            <a:endParaRPr lang="de-DE" dirty="0">
              <a:solidFill>
                <a:schemeClr val="tx1"/>
              </a:solidFill>
            </a:endParaRPr>
          </a:p>
        </p:txBody>
      </p:sp>
      <p:sp>
        <p:nvSpPr>
          <p:cNvPr id="4" name="Fußzeilenplatzhalter 3">
            <a:extLst>
              <a:ext uri="{FF2B5EF4-FFF2-40B4-BE49-F238E27FC236}">
                <a16:creationId xmlns:a16="http://schemas.microsoft.com/office/drawing/2014/main" id="{667542B6-1A14-4948-FC17-06CF38307837}"/>
              </a:ext>
            </a:extLst>
          </p:cNvPr>
          <p:cNvSpPr>
            <a:spLocks noGrp="1"/>
          </p:cNvSpPr>
          <p:nvPr>
            <p:ph type="ftr" sz="quarter" idx="16"/>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45F31A96-6F19-E7F3-9C4F-1DF63FA94F9E}"/>
              </a:ext>
            </a:extLst>
          </p:cNvPr>
          <p:cNvSpPr>
            <a:spLocks noGrp="1"/>
          </p:cNvSpPr>
          <p:nvPr>
            <p:ph type="sldNum" sz="quarter" idx="17"/>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4226724749"/>
      </p:ext>
    </p:extLst>
  </p:cSld>
  <p:clrMapOvr>
    <a:masterClrMapping/>
  </p:clrMapOvr>
  <p:extLst>
    <p:ext uri="{DCECCB84-F9BA-43D5-87BE-67443E8EF086}">
      <p15:sldGuideLst xmlns:p15="http://schemas.microsoft.com/office/powerpoint/2012/main">
        <p15:guide id="3" orient="horz" pos="12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groß">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65A63C30-B97D-7E3F-D1EB-918B4674F82B}"/>
              </a:ext>
            </a:extLst>
          </p:cNvPr>
          <p:cNvSpPr>
            <a:spLocks noGrp="1"/>
          </p:cNvSpPr>
          <p:nvPr>
            <p:ph type="pic" sz="quarter" idx="14"/>
          </p:nvPr>
        </p:nvSpPr>
        <p:spPr>
          <a:xfrm>
            <a:off x="0" y="2001600"/>
            <a:ext cx="12192000" cy="4039200"/>
          </a:xfrm>
        </p:spPr>
        <p:txBody>
          <a:bodyPr/>
          <a:lstStyle/>
          <a:p>
            <a:endParaRPr lang="de-DE"/>
          </a:p>
        </p:txBody>
      </p:sp>
      <p:sp>
        <p:nvSpPr>
          <p:cNvPr id="2" name="Titel 1">
            <a:extLst>
              <a:ext uri="{FF2B5EF4-FFF2-40B4-BE49-F238E27FC236}">
                <a16:creationId xmlns:a16="http://schemas.microsoft.com/office/drawing/2014/main" id="{15FC40CE-71BF-AA3D-0AC0-6A32B9AB0E9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C8E9162-A3BF-1E53-0963-42FE5B31C17B}"/>
              </a:ext>
            </a:extLst>
          </p:cNvPr>
          <p:cNvSpPr>
            <a:spLocks noGrp="1"/>
          </p:cNvSpPr>
          <p:nvPr>
            <p:ph type="dt" sz="half" idx="15"/>
          </p:nvPr>
        </p:nvSpPr>
        <p:spPr/>
        <p:txBody>
          <a:bodyPr/>
          <a:lstStyle/>
          <a:p>
            <a:fld id="{6333944E-755B-4AAE-A836-2F7EAB2B6474}" type="datetime1">
              <a:rPr lang="de-DE" smtClean="0"/>
              <a:pPr/>
              <a:t>10.06.26</a:t>
            </a:fld>
            <a:endParaRPr lang="de-DE" dirty="0">
              <a:solidFill>
                <a:schemeClr val="tx1"/>
              </a:solidFill>
            </a:endParaRPr>
          </a:p>
        </p:txBody>
      </p:sp>
      <p:sp>
        <p:nvSpPr>
          <p:cNvPr id="4" name="Fußzeilenplatzhalter 3">
            <a:extLst>
              <a:ext uri="{FF2B5EF4-FFF2-40B4-BE49-F238E27FC236}">
                <a16:creationId xmlns:a16="http://schemas.microsoft.com/office/drawing/2014/main" id="{2C827ADE-E5EA-5175-C975-E5DD0CF75221}"/>
              </a:ext>
            </a:extLst>
          </p:cNvPr>
          <p:cNvSpPr>
            <a:spLocks noGrp="1"/>
          </p:cNvSpPr>
          <p:nvPr>
            <p:ph type="ftr" sz="quarter" idx="16"/>
          </p:nvPr>
        </p:nvSpPr>
        <p:spPr/>
        <p:txBody>
          <a:bodyPr/>
          <a:lstStyle/>
          <a:p>
            <a:r>
              <a:rPr lang="de-DE"/>
              <a:t>Hier steht das Thema</a:t>
            </a:r>
            <a:endParaRPr lang="de-DE" dirty="0"/>
          </a:p>
        </p:txBody>
      </p:sp>
      <p:sp>
        <p:nvSpPr>
          <p:cNvPr id="8" name="Foliennummernplatzhalter 7">
            <a:extLst>
              <a:ext uri="{FF2B5EF4-FFF2-40B4-BE49-F238E27FC236}">
                <a16:creationId xmlns:a16="http://schemas.microsoft.com/office/drawing/2014/main" id="{7292953D-B5B1-678F-2A2A-290544DE9C4A}"/>
              </a:ext>
            </a:extLst>
          </p:cNvPr>
          <p:cNvSpPr>
            <a:spLocks noGrp="1"/>
          </p:cNvSpPr>
          <p:nvPr>
            <p:ph type="sldNum" sz="quarter" idx="17"/>
          </p:nvPr>
        </p:nvSpPr>
        <p:spPr/>
        <p:txBody>
          <a:bodyPr/>
          <a:lstStyle/>
          <a:p>
            <a:pPr algn="l"/>
            <a:fld id="{32306F79-3C06-4672-972B-47D8DE2A461D}" type="slidenum">
              <a:rPr lang="de-DE" smtClean="0"/>
              <a:pPr algn="l"/>
              <a:t>‹Nr.›</a:t>
            </a:fld>
            <a:endParaRPr lang="de-DE" dirty="0">
              <a:solidFill>
                <a:schemeClr val="tx1"/>
              </a:solidFill>
            </a:endParaRPr>
          </a:p>
        </p:txBody>
      </p:sp>
    </p:spTree>
    <p:extLst>
      <p:ext uri="{BB962C8B-B14F-4D97-AF65-F5344CB8AC3E}">
        <p14:creationId xmlns:p14="http://schemas.microsoft.com/office/powerpoint/2010/main" val="2203068380"/>
      </p:ext>
    </p:extLst>
  </p:cSld>
  <p:clrMapOvr>
    <a:masterClrMapping/>
  </p:clrMapOvr>
  <p:extLst>
    <p:ext uri="{DCECCB84-F9BA-43D5-87BE-67443E8EF086}">
      <p15:sldGuideLst xmlns:p15="http://schemas.microsoft.com/office/powerpoint/2012/main">
        <p15:guide id="3" orient="horz" pos="12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B8865EE-CEEB-567D-DDE0-B46186EE5313}"/>
              </a:ext>
            </a:extLst>
          </p:cNvPr>
          <p:cNvSpPr>
            <a:spLocks noGrp="1"/>
          </p:cNvSpPr>
          <p:nvPr>
            <p:ph type="title"/>
          </p:nvPr>
        </p:nvSpPr>
        <p:spPr>
          <a:xfrm>
            <a:off x="810000" y="654993"/>
            <a:ext cx="8755200" cy="864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49863EBE-9812-B49E-1497-922AB3616CAE}"/>
              </a:ext>
            </a:extLst>
          </p:cNvPr>
          <p:cNvSpPr>
            <a:spLocks noGrp="1"/>
          </p:cNvSpPr>
          <p:nvPr>
            <p:ph type="body" idx="1"/>
          </p:nvPr>
        </p:nvSpPr>
        <p:spPr>
          <a:xfrm>
            <a:off x="811213" y="2001600"/>
            <a:ext cx="10569575" cy="404042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09287FEC-0587-4E0C-219E-A8DACE19B2EA}"/>
              </a:ext>
            </a:extLst>
          </p:cNvPr>
          <p:cNvSpPr>
            <a:spLocks noGrp="1"/>
          </p:cNvSpPr>
          <p:nvPr>
            <p:ph type="dt" sz="half" idx="2"/>
          </p:nvPr>
        </p:nvSpPr>
        <p:spPr>
          <a:xfrm>
            <a:off x="1195200" y="6404400"/>
            <a:ext cx="576000" cy="126000"/>
          </a:xfrm>
          <a:prstGeom prst="rect">
            <a:avLst/>
          </a:prstGeom>
        </p:spPr>
        <p:txBody>
          <a:bodyPr vert="horz" lIns="0" tIns="0" rIns="0" bIns="0" rtlCol="0" anchor="t" anchorCtr="0">
            <a:noAutofit/>
          </a:bodyPr>
          <a:lstStyle>
            <a:lvl1pPr algn="l">
              <a:defRPr sz="800" b="0">
                <a:solidFill>
                  <a:schemeClr val="tx1"/>
                </a:solidFill>
              </a:defRPr>
            </a:lvl1pPr>
          </a:lstStyle>
          <a:p>
            <a:fld id="{6333944E-755B-4AAE-A836-2F7EAB2B6474}" type="datetime1">
              <a:rPr lang="de-DE" smtClean="0"/>
              <a:pPr/>
              <a:t>10.06.26</a:t>
            </a:fld>
            <a:endParaRPr lang="de-DE" b="0" dirty="0"/>
          </a:p>
        </p:txBody>
      </p:sp>
      <p:sp>
        <p:nvSpPr>
          <p:cNvPr id="5" name="Fußzeilenplatzhalter 4">
            <a:extLst>
              <a:ext uri="{FF2B5EF4-FFF2-40B4-BE49-F238E27FC236}">
                <a16:creationId xmlns:a16="http://schemas.microsoft.com/office/drawing/2014/main" id="{A00FD74F-C55E-214D-1976-0833DF185C75}"/>
              </a:ext>
            </a:extLst>
          </p:cNvPr>
          <p:cNvSpPr>
            <a:spLocks noGrp="1"/>
          </p:cNvSpPr>
          <p:nvPr>
            <p:ph type="ftr" sz="quarter" idx="3"/>
          </p:nvPr>
        </p:nvSpPr>
        <p:spPr>
          <a:xfrm>
            <a:off x="1800000" y="6404400"/>
            <a:ext cx="9580788" cy="126000"/>
          </a:xfrm>
          <a:prstGeom prst="rect">
            <a:avLst/>
          </a:prstGeom>
        </p:spPr>
        <p:txBody>
          <a:bodyPr vert="horz" lIns="0" tIns="0" rIns="0" bIns="0" rtlCol="0" anchor="t" anchorCtr="0">
            <a:noAutofit/>
          </a:bodyPr>
          <a:lstStyle>
            <a:lvl1pPr algn="l">
              <a:defRPr sz="800" b="0">
                <a:solidFill>
                  <a:schemeClr val="tx1"/>
                </a:solidFill>
              </a:defRPr>
            </a:lvl1pPr>
          </a:lstStyle>
          <a:p>
            <a:r>
              <a:rPr lang="de-DE" dirty="0"/>
              <a:t>Hier steht das Thema</a:t>
            </a:r>
            <a:endParaRPr lang="de-DE" b="0" dirty="0"/>
          </a:p>
        </p:txBody>
      </p:sp>
      <p:sp>
        <p:nvSpPr>
          <p:cNvPr id="6" name="Foliennummernplatzhalter 5">
            <a:extLst>
              <a:ext uri="{FF2B5EF4-FFF2-40B4-BE49-F238E27FC236}">
                <a16:creationId xmlns:a16="http://schemas.microsoft.com/office/drawing/2014/main" id="{08D37A26-7DD5-3E42-0326-171209472C59}"/>
              </a:ext>
            </a:extLst>
          </p:cNvPr>
          <p:cNvSpPr>
            <a:spLocks noGrp="1"/>
          </p:cNvSpPr>
          <p:nvPr>
            <p:ph type="sldNum" sz="quarter" idx="4"/>
          </p:nvPr>
        </p:nvSpPr>
        <p:spPr>
          <a:xfrm>
            <a:off x="810000" y="6404400"/>
            <a:ext cx="360000" cy="126000"/>
          </a:xfrm>
          <a:prstGeom prst="rect">
            <a:avLst/>
          </a:prstGeom>
        </p:spPr>
        <p:txBody>
          <a:bodyPr vert="horz" lIns="0" tIns="0" rIns="0" bIns="0" rtlCol="0" anchor="t" anchorCtr="0">
            <a:noAutofit/>
          </a:bodyPr>
          <a:lstStyle>
            <a:lvl1pPr algn="r">
              <a:defRPr sz="800" b="1">
                <a:solidFill>
                  <a:schemeClr val="tx1"/>
                </a:solidFill>
              </a:defRPr>
            </a:lvl1pPr>
          </a:lstStyle>
          <a:p>
            <a:pPr algn="l"/>
            <a:fld id="{32306F79-3C06-4672-972B-47D8DE2A461D}" type="slidenum">
              <a:rPr lang="de-DE" smtClean="0"/>
              <a:pPr algn="l"/>
              <a:t>‹Nr.›</a:t>
            </a:fld>
            <a:endParaRPr lang="de-DE" dirty="0">
              <a:solidFill>
                <a:schemeClr val="tx1"/>
              </a:solidFill>
            </a:endParaRPr>
          </a:p>
        </p:txBody>
      </p:sp>
      <p:pic>
        <p:nvPicPr>
          <p:cNvPr id="11" name="Grafik 10">
            <a:extLst>
              <a:ext uri="{FF2B5EF4-FFF2-40B4-BE49-F238E27FC236}">
                <a16:creationId xmlns:a16="http://schemas.microsoft.com/office/drawing/2014/main" id="{5C087EAB-31C8-CAB4-F1D6-91EEEA88A386}"/>
              </a:ext>
            </a:extLst>
          </p:cNvPr>
          <p:cNvPicPr>
            <a:picLocks noChangeAspect="1"/>
          </p:cNvPicPr>
          <p:nvPr userDrawn="1"/>
        </p:nvPicPr>
        <p:blipFill>
          <a:blip r:embed="rId22"/>
          <a:stretch>
            <a:fillRect/>
          </a:stretch>
        </p:blipFill>
        <p:spPr>
          <a:xfrm>
            <a:off x="684112" y="1436400"/>
            <a:ext cx="10875600" cy="368021"/>
          </a:xfrm>
          <a:prstGeom prst="rect">
            <a:avLst/>
          </a:prstGeom>
        </p:spPr>
      </p:pic>
      <p:pic>
        <p:nvPicPr>
          <p:cNvPr id="13" name="Grafik 12">
            <a:extLst>
              <a:ext uri="{FF2B5EF4-FFF2-40B4-BE49-F238E27FC236}">
                <a16:creationId xmlns:a16="http://schemas.microsoft.com/office/drawing/2014/main" id="{B1A1AA32-D456-1CB2-E55D-DF38AFA72552}"/>
              </a:ext>
            </a:extLst>
          </p:cNvPr>
          <p:cNvPicPr>
            <a:picLocks noChangeAspect="1"/>
          </p:cNvPicPr>
          <p:nvPr userDrawn="1"/>
        </p:nvPicPr>
        <p:blipFill>
          <a:blip r:embed="rId23"/>
          <a:stretch>
            <a:fillRect/>
          </a:stretch>
        </p:blipFill>
        <p:spPr>
          <a:xfrm>
            <a:off x="9839796" y="662901"/>
            <a:ext cx="1544400" cy="562032"/>
          </a:xfrm>
          <a:prstGeom prst="rect">
            <a:avLst/>
          </a:prstGeom>
        </p:spPr>
      </p:pic>
    </p:spTree>
    <p:extLst>
      <p:ext uri="{BB962C8B-B14F-4D97-AF65-F5344CB8AC3E}">
        <p14:creationId xmlns:p14="http://schemas.microsoft.com/office/powerpoint/2010/main" val="5553440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1" r:id="rId3"/>
    <p:sldLayoutId id="2147483650" r:id="rId4"/>
    <p:sldLayoutId id="2147483662" r:id="rId5"/>
    <p:sldLayoutId id="214748365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54" r:id="rId17"/>
    <p:sldLayoutId id="2147483655" r:id="rId18"/>
    <p:sldLayoutId id="2147483673" r:id="rId19"/>
    <p:sldLayoutId id="2147483674" r:id="rId20"/>
  </p:sldLayoutIdLst>
  <p:hf hdr="0"/>
  <p:txStyles>
    <p:titleStyle>
      <a:lvl1pPr algn="l" defTabSz="914400" rtl="0" eaLnBrk="1" latinLnBrk="0" hangingPunct="1">
        <a:lnSpc>
          <a:spcPct val="105000"/>
        </a:lnSpc>
        <a:spcBef>
          <a:spcPct val="0"/>
        </a:spcBef>
        <a:buNone/>
        <a:defRPr sz="2700" kern="1200" cap="all" baseline="0">
          <a:solidFill>
            <a:schemeClr val="tx1"/>
          </a:solidFill>
          <a:latin typeface="+mj-lt"/>
          <a:ea typeface="+mj-ea"/>
          <a:cs typeface="+mj-cs"/>
        </a:defRPr>
      </a:lvl1pPr>
    </p:titleStyle>
    <p:bodyStyle>
      <a:lvl1pPr marL="0" indent="0" algn="l" defTabSz="914400" rtl="0" eaLnBrk="1" latinLnBrk="0" hangingPunct="1">
        <a:lnSpc>
          <a:spcPct val="104000"/>
        </a:lnSpc>
        <a:spcBef>
          <a:spcPts val="0"/>
        </a:spcBef>
        <a:spcAft>
          <a:spcPts val="1100"/>
        </a:spcAft>
        <a:buFont typeface="Arial" panose="020B0604020202020204" pitchFamily="34" charset="0"/>
        <a:buNone/>
        <a:defRPr sz="1900" b="1" kern="1200">
          <a:solidFill>
            <a:schemeClr val="accent1"/>
          </a:solidFill>
          <a:latin typeface="+mn-lt"/>
          <a:ea typeface="+mn-ea"/>
          <a:cs typeface="+mn-cs"/>
        </a:defRPr>
      </a:lvl1pPr>
      <a:lvl2pPr marL="0" indent="0" algn="l" defTabSz="914400" rtl="0" eaLnBrk="1" latinLnBrk="0" hangingPunct="1">
        <a:lnSpc>
          <a:spcPct val="104000"/>
        </a:lnSpc>
        <a:spcBef>
          <a:spcPts val="0"/>
        </a:spcBef>
        <a:spcAft>
          <a:spcPts val="1100"/>
        </a:spcAft>
        <a:buFont typeface="Arial" panose="020B0604020202020204" pitchFamily="34" charset="0"/>
        <a:buNone/>
        <a:defRPr sz="1900" kern="1200">
          <a:solidFill>
            <a:schemeClr val="tx1"/>
          </a:solidFill>
          <a:latin typeface="+mn-lt"/>
          <a:ea typeface="+mn-ea"/>
          <a:cs typeface="+mn-cs"/>
        </a:defRPr>
      </a:lvl2pPr>
      <a:lvl3pPr marL="216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3pPr>
      <a:lvl4pPr marL="432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4pPr>
      <a:lvl5pPr marL="648000" indent="-216000" algn="l" defTabSz="914400" rtl="0" eaLnBrk="1" latinLnBrk="0" hangingPunct="1">
        <a:lnSpc>
          <a:spcPct val="104000"/>
        </a:lnSpc>
        <a:spcBef>
          <a:spcPts val="0"/>
        </a:spcBef>
        <a:spcAft>
          <a:spcPts val="1100"/>
        </a:spcAft>
        <a:buFont typeface="Symbol" panose="05050102010706020507" pitchFamily="18" charset="2"/>
        <a:buChar char="-"/>
        <a:defRPr sz="1900" kern="1200">
          <a:solidFill>
            <a:schemeClr val="tx1"/>
          </a:solidFill>
          <a:latin typeface="+mn-lt"/>
          <a:ea typeface="+mn-ea"/>
          <a:cs typeface="+mn-cs"/>
        </a:defRPr>
      </a:lvl5pPr>
      <a:lvl6pPr marL="0" indent="0" algn="l" defTabSz="914400" rtl="0" eaLnBrk="1" latinLnBrk="0" hangingPunct="1">
        <a:lnSpc>
          <a:spcPct val="104000"/>
        </a:lnSpc>
        <a:spcBef>
          <a:spcPts val="0"/>
        </a:spcBef>
        <a:spcAft>
          <a:spcPts val="1100"/>
        </a:spcAft>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9pPr>
    </p:bodyStyle>
    <p:otherStyle>
      <a:defPPr>
        <a:defRPr lang="de-DE"/>
      </a:defPPr>
      <a:lvl1pPr marL="0" indent="0" algn="l" defTabSz="914400" rtl="0" eaLnBrk="1" latinLnBrk="0" hangingPunct="1">
        <a:lnSpc>
          <a:spcPct val="104000"/>
        </a:lnSpc>
        <a:spcBef>
          <a:spcPts val="0"/>
        </a:spcBef>
        <a:spcAft>
          <a:spcPts val="1100"/>
        </a:spcAft>
        <a:buFont typeface="Arial" panose="020B0604020202020204" pitchFamily="34" charset="0"/>
        <a:buNone/>
        <a:defRPr sz="1400" kern="1200">
          <a:solidFill>
            <a:schemeClr val="tx1"/>
          </a:solidFill>
          <a:latin typeface="+mn-lt"/>
          <a:ea typeface="+mn-ea"/>
          <a:cs typeface="+mn-cs"/>
        </a:defRPr>
      </a:lvl1pPr>
      <a:lvl2pPr marL="216000" indent="-216000" algn="l" defTabSz="914400" rtl="0" eaLnBrk="1" latinLnBrk="0" hangingPunct="1">
        <a:lnSpc>
          <a:spcPct val="104000"/>
        </a:lnSpc>
        <a:spcBef>
          <a:spcPts val="0"/>
        </a:spcBef>
        <a:spcAft>
          <a:spcPts val="1100"/>
        </a:spcAft>
        <a:buFont typeface="Arial" panose="020B0604020202020204" pitchFamily="34" charset="0"/>
        <a:buChar char="•"/>
        <a:defRPr sz="1400" kern="1200">
          <a:solidFill>
            <a:schemeClr val="tx1"/>
          </a:solidFill>
          <a:latin typeface="+mn-lt"/>
          <a:ea typeface="+mn-ea"/>
          <a:cs typeface="+mn-cs"/>
        </a:defRPr>
      </a:lvl2pPr>
      <a:lvl3pPr marL="432000" indent="-216000" algn="l" defTabSz="914400" rtl="0" eaLnBrk="1" latinLnBrk="0" hangingPunct="1">
        <a:lnSpc>
          <a:spcPct val="104000"/>
        </a:lnSpc>
        <a:spcBef>
          <a:spcPts val="0"/>
        </a:spcBef>
        <a:spcAft>
          <a:spcPts val="1100"/>
        </a:spcAft>
        <a:buFont typeface="Arial" panose="020B0604020202020204" pitchFamily="34" charset="0"/>
        <a:buChar char="•"/>
        <a:defRPr sz="1400" kern="1200">
          <a:solidFill>
            <a:schemeClr val="tx1"/>
          </a:solidFill>
          <a:latin typeface="+mn-lt"/>
          <a:ea typeface="+mn-ea"/>
          <a:cs typeface="+mn-cs"/>
        </a:defRPr>
      </a:lvl3pPr>
      <a:lvl4pPr marL="648000" indent="-216000" algn="l" defTabSz="914400" rtl="0" eaLnBrk="1" latinLnBrk="0" hangingPunct="1">
        <a:lnSpc>
          <a:spcPct val="104000"/>
        </a:lnSpc>
        <a:spcBef>
          <a:spcPts val="0"/>
        </a:spcBef>
        <a:spcAft>
          <a:spcPts val="1100"/>
        </a:spcAft>
        <a:buFont typeface="Symbol" panose="05050102010706020507" pitchFamily="18" charset="2"/>
        <a:buChar char="-"/>
        <a:defRPr sz="1400" kern="1200">
          <a:solidFill>
            <a:schemeClr val="tx1"/>
          </a:solidFill>
          <a:latin typeface="+mn-lt"/>
          <a:ea typeface="+mn-ea"/>
          <a:cs typeface="+mn-cs"/>
        </a:defRPr>
      </a:lvl4pPr>
      <a:lvl5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6pPr>
      <a:lvl7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 userDrawn="1">
          <p15:clr>
            <a:srgbClr val="F26B43"/>
          </p15:clr>
        </p15:guide>
        <p15:guide id="2" pos="511" userDrawn="1">
          <p15:clr>
            <a:srgbClr val="F26B43"/>
          </p15:clr>
        </p15:guide>
        <p15:guide id="3" pos="7169" userDrawn="1">
          <p15:clr>
            <a:srgbClr val="F26B43"/>
          </p15:clr>
        </p15:guide>
        <p15:guide id="4" orient="horz" pos="38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0_3E67B60B.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microsoft.com/office/2018/10/relationships/comments" Target="../comments/modernComment_11D_F2664BA8.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3_AA1096C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F_FB1098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34_B7B451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fachzentrumklima@lfulg.sachsen.de"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DFBD2DF-1C84-CACA-CA49-9F46CC3774A3}"/>
              </a:ext>
            </a:extLst>
          </p:cNvPr>
          <p:cNvSpPr>
            <a:spLocks noChangeAspect="1"/>
          </p:cNvSpPr>
          <p:nvPr/>
        </p:nvSpPr>
        <p:spPr>
          <a:xfrm rot="21480030">
            <a:off x="815625" y="5068158"/>
            <a:ext cx="5089710" cy="341787"/>
          </a:xfrm>
          <a:prstGeom prst="rect">
            <a:avLst/>
          </a:prstGeom>
          <a:solidFill>
            <a:schemeClr val="accent4"/>
          </a:solidFill>
          <a:ln w="12700" cap="flat">
            <a:noFill/>
            <a:prstDash val="solid"/>
            <a:miter/>
          </a:ln>
        </p:spPr>
        <p:txBody>
          <a:bodyPr/>
          <a:lstStyle/>
          <a:p>
            <a:endParaRPr lang="de-DE"/>
          </a:p>
        </p:txBody>
      </p:sp>
      <p:sp>
        <p:nvSpPr>
          <p:cNvPr id="2" name="Titel 1">
            <a:extLst>
              <a:ext uri="{FF2B5EF4-FFF2-40B4-BE49-F238E27FC236}">
                <a16:creationId xmlns:a16="http://schemas.microsoft.com/office/drawing/2014/main" id="{C1C9A31A-6482-C972-E82A-008E5D115BBF}"/>
              </a:ext>
            </a:extLst>
          </p:cNvPr>
          <p:cNvSpPr>
            <a:spLocks noGrp="1"/>
          </p:cNvSpPr>
          <p:nvPr>
            <p:ph type="ctrTitle"/>
          </p:nvPr>
        </p:nvSpPr>
        <p:spPr>
          <a:xfrm>
            <a:off x="813600" y="2896290"/>
            <a:ext cx="10567188" cy="2199372"/>
          </a:xfrm>
        </p:spPr>
        <p:txBody>
          <a:bodyPr/>
          <a:lstStyle/>
          <a:p>
            <a:r>
              <a:rPr lang="de-DE" dirty="0"/>
              <a:t>Klimafitte Städte:</a:t>
            </a:r>
            <a:br>
              <a:rPr lang="de-DE" dirty="0"/>
            </a:br>
            <a:r>
              <a:rPr lang="de-DE" dirty="0"/>
              <a:t>Ideen für die Urbane Transformation </a:t>
            </a:r>
          </a:p>
        </p:txBody>
      </p:sp>
      <p:sp>
        <p:nvSpPr>
          <p:cNvPr id="3" name="Untertitel 2">
            <a:extLst>
              <a:ext uri="{FF2B5EF4-FFF2-40B4-BE49-F238E27FC236}">
                <a16:creationId xmlns:a16="http://schemas.microsoft.com/office/drawing/2014/main" id="{AA496DDE-31DD-4BE7-EFDA-CD49E4F340EA}"/>
              </a:ext>
            </a:extLst>
          </p:cNvPr>
          <p:cNvSpPr>
            <a:spLocks noGrp="1"/>
          </p:cNvSpPr>
          <p:nvPr>
            <p:ph type="subTitle" idx="1"/>
          </p:nvPr>
        </p:nvSpPr>
        <p:spPr/>
        <p:txBody>
          <a:bodyPr/>
          <a:lstStyle/>
          <a:p>
            <a:r>
              <a:rPr lang="de-DE" dirty="0"/>
              <a:t>Klimaanpassung in der Stadt </a:t>
            </a:r>
          </a:p>
        </p:txBody>
      </p:sp>
      <p:pic>
        <p:nvPicPr>
          <p:cNvPr id="5" name="Grafik 4">
            <a:extLst>
              <a:ext uri="{FF2B5EF4-FFF2-40B4-BE49-F238E27FC236}">
                <a16:creationId xmlns:a16="http://schemas.microsoft.com/office/drawing/2014/main" id="{57360ADB-0904-BB5E-45CA-708E154D224A}"/>
              </a:ext>
            </a:extLst>
          </p:cNvPr>
          <p:cNvPicPr>
            <a:picLocks noChangeAspect="1"/>
          </p:cNvPicPr>
          <p:nvPr/>
        </p:nvPicPr>
        <p:blipFill>
          <a:blip r:embed="rId3"/>
          <a:stretch>
            <a:fillRect/>
          </a:stretch>
        </p:blipFill>
        <p:spPr>
          <a:xfrm>
            <a:off x="10159787" y="3749907"/>
            <a:ext cx="1336813" cy="2199373"/>
          </a:xfrm>
          <a:prstGeom prst="rect">
            <a:avLst/>
          </a:prstGeom>
        </p:spPr>
      </p:pic>
      <p:pic>
        <p:nvPicPr>
          <p:cNvPr id="6" name="Grafik 5">
            <a:extLst>
              <a:ext uri="{FF2B5EF4-FFF2-40B4-BE49-F238E27FC236}">
                <a16:creationId xmlns:a16="http://schemas.microsoft.com/office/drawing/2014/main" id="{812B1804-5CD8-B7B7-7EDB-7D31FDF68ED9}"/>
              </a:ext>
            </a:extLst>
          </p:cNvPr>
          <p:cNvPicPr>
            <a:picLocks noChangeAspect="1"/>
          </p:cNvPicPr>
          <p:nvPr/>
        </p:nvPicPr>
        <p:blipFill>
          <a:blip r:embed="rId4"/>
          <a:stretch>
            <a:fillRect/>
          </a:stretch>
        </p:blipFill>
        <p:spPr>
          <a:xfrm>
            <a:off x="4743050" y="640920"/>
            <a:ext cx="1267239" cy="1155032"/>
          </a:xfrm>
          <a:prstGeom prst="rect">
            <a:avLst/>
          </a:prstGeom>
        </p:spPr>
      </p:pic>
    </p:spTree>
    <p:extLst>
      <p:ext uri="{BB962C8B-B14F-4D97-AF65-F5344CB8AC3E}">
        <p14:creationId xmlns:p14="http://schemas.microsoft.com/office/powerpoint/2010/main" val="320854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209C-2982-AA35-C1F6-D3EF08384F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1627F7-950B-C739-CE6D-B64C9C7E766F}"/>
              </a:ext>
            </a:extLst>
          </p:cNvPr>
          <p:cNvSpPr>
            <a:spLocks noGrp="1"/>
          </p:cNvSpPr>
          <p:nvPr>
            <p:ph type="title"/>
          </p:nvPr>
        </p:nvSpPr>
        <p:spPr/>
        <p:txBody>
          <a:bodyPr/>
          <a:lstStyle/>
          <a:p>
            <a:r>
              <a:rPr lang="de-DE" dirty="0"/>
              <a:t>Klimaschutz und Klimaanpassung:</a:t>
            </a:r>
          </a:p>
        </p:txBody>
      </p:sp>
      <p:sp>
        <p:nvSpPr>
          <p:cNvPr id="3" name="Inhaltsplatzhalter 2">
            <a:extLst>
              <a:ext uri="{FF2B5EF4-FFF2-40B4-BE49-F238E27FC236}">
                <a16:creationId xmlns:a16="http://schemas.microsoft.com/office/drawing/2014/main" id="{31BB0522-7C4A-F30B-5125-D3F83702D9E8}"/>
              </a:ext>
            </a:extLst>
          </p:cNvPr>
          <p:cNvSpPr>
            <a:spLocks noGrp="1"/>
          </p:cNvSpPr>
          <p:nvPr>
            <p:ph idx="1"/>
          </p:nvPr>
        </p:nvSpPr>
        <p:spPr>
          <a:xfrm>
            <a:off x="810000" y="2426975"/>
            <a:ext cx="5068763" cy="4040425"/>
          </a:xfrm>
        </p:spPr>
        <p:txBody>
          <a:bodyPr/>
          <a:lstStyle/>
          <a:p>
            <a:pPr lvl="0">
              <a:lnSpc>
                <a:spcPct val="150000"/>
              </a:lnSpc>
              <a:spcBef>
                <a:spcPts val="600"/>
              </a:spcBef>
              <a:spcAft>
                <a:spcPts val="0"/>
              </a:spcAft>
              <a:defRPr/>
            </a:pPr>
            <a:r>
              <a:rPr lang="de-DE" dirty="0">
                <a:solidFill>
                  <a:schemeClr val="accent3"/>
                </a:solidFill>
                <a:ea typeface="Open Sans" panose="020B0606030504020204" pitchFamily="34" charset="0"/>
                <a:cs typeface="Open Sans" panose="020B0606030504020204" pitchFamily="34" charset="0"/>
                <a:sym typeface="Canva Sans"/>
              </a:rPr>
              <a:t>Klimaschutz:</a:t>
            </a:r>
          </a:p>
          <a:p>
            <a:pPr>
              <a:lnSpc>
                <a:spcPct val="150000"/>
              </a:lnSpc>
            </a:pPr>
            <a:r>
              <a:rPr lang="de-DE" b="0" dirty="0">
                <a:solidFill>
                  <a:schemeClr val="tx1"/>
                </a:solidFill>
              </a:rPr>
              <a:t>Strategien und Maßnahmen zur Verminderung des Klimawandels durch Verringerung oder Vermeidung von Treibhausgasemissionen</a:t>
            </a:r>
          </a:p>
          <a:p>
            <a:pPr>
              <a:lnSpc>
                <a:spcPct val="150000"/>
              </a:lnSpc>
            </a:pPr>
            <a:r>
              <a:rPr lang="de-DE" b="0" dirty="0">
                <a:solidFill>
                  <a:schemeClr val="tx1"/>
                </a:solidFill>
              </a:rPr>
              <a:t>bspw. weniger Konsum, Verringerung des Energiegebrauchs, Wechsel des Energieträgers, </a:t>
            </a:r>
          </a:p>
          <a:p>
            <a:pPr>
              <a:lnSpc>
                <a:spcPct val="150000"/>
              </a:lnSpc>
            </a:pPr>
            <a:endParaRPr lang="de-DE" b="0" dirty="0">
              <a:solidFill>
                <a:schemeClr val="tx1"/>
              </a:solidFill>
            </a:endParaRPr>
          </a:p>
          <a:p>
            <a:endParaRPr lang="de-DE" dirty="0"/>
          </a:p>
        </p:txBody>
      </p:sp>
      <p:sp>
        <p:nvSpPr>
          <p:cNvPr id="4" name="Datumsplatzhalter 3">
            <a:extLst>
              <a:ext uri="{FF2B5EF4-FFF2-40B4-BE49-F238E27FC236}">
                <a16:creationId xmlns:a16="http://schemas.microsoft.com/office/drawing/2014/main" id="{8D366EA1-D79C-8F38-E83F-26FD39E602E4}"/>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5" name="Fußzeilenplatzhalter 4">
            <a:extLst>
              <a:ext uri="{FF2B5EF4-FFF2-40B4-BE49-F238E27FC236}">
                <a16:creationId xmlns:a16="http://schemas.microsoft.com/office/drawing/2014/main" id="{A31ABE80-CC56-227C-1574-BC81C314410B}"/>
              </a:ext>
            </a:extLst>
          </p:cNvPr>
          <p:cNvSpPr>
            <a:spLocks noGrp="1"/>
          </p:cNvSpPr>
          <p:nvPr>
            <p:ph type="ftr" sz="quarter" idx="11"/>
          </p:nvPr>
        </p:nvSpPr>
        <p:spPr/>
        <p:txBody>
          <a:bodyPr/>
          <a:lstStyle/>
          <a:p>
            <a:r>
              <a:rPr lang="de-DE" dirty="0"/>
              <a:t>Klimaanpassung in der Stadt</a:t>
            </a:r>
          </a:p>
        </p:txBody>
      </p:sp>
      <p:sp>
        <p:nvSpPr>
          <p:cNvPr id="6" name="Foliennummernplatzhalter 5">
            <a:extLst>
              <a:ext uri="{FF2B5EF4-FFF2-40B4-BE49-F238E27FC236}">
                <a16:creationId xmlns:a16="http://schemas.microsoft.com/office/drawing/2014/main" id="{8E6E2590-4787-3E9F-B666-5B020FE77715}"/>
              </a:ext>
            </a:extLst>
          </p:cNvPr>
          <p:cNvSpPr>
            <a:spLocks noGrp="1"/>
          </p:cNvSpPr>
          <p:nvPr>
            <p:ph type="sldNum" sz="quarter" idx="12"/>
          </p:nvPr>
        </p:nvSpPr>
        <p:spPr/>
        <p:txBody>
          <a:bodyPr/>
          <a:lstStyle/>
          <a:p>
            <a:pPr algn="l"/>
            <a:fld id="{32306F79-3C06-4672-972B-47D8DE2A461D}" type="slidenum">
              <a:rPr lang="de-DE" smtClean="0"/>
              <a:pPr algn="l"/>
              <a:t>2</a:t>
            </a:fld>
            <a:endParaRPr lang="de-DE" dirty="0">
              <a:solidFill>
                <a:schemeClr val="tx1"/>
              </a:solidFill>
            </a:endParaRPr>
          </a:p>
        </p:txBody>
      </p:sp>
      <p:sp>
        <p:nvSpPr>
          <p:cNvPr id="7" name="Inhaltsplatzhalter 2">
            <a:extLst>
              <a:ext uri="{FF2B5EF4-FFF2-40B4-BE49-F238E27FC236}">
                <a16:creationId xmlns:a16="http://schemas.microsoft.com/office/drawing/2014/main" id="{7F80969F-72C6-AEB4-471E-3CB2F7B8FF23}"/>
              </a:ext>
            </a:extLst>
          </p:cNvPr>
          <p:cNvSpPr txBox="1">
            <a:spLocks/>
          </p:cNvSpPr>
          <p:nvPr/>
        </p:nvSpPr>
        <p:spPr>
          <a:xfrm>
            <a:off x="6095394" y="2426974"/>
            <a:ext cx="5068763" cy="4040425"/>
          </a:xfrm>
          <a:prstGeom prst="rect">
            <a:avLst/>
          </a:prstGeom>
        </p:spPr>
        <p:txBody>
          <a:bodyPr vert="horz" lIns="0" tIns="0" rIns="0" bIns="0" rtlCol="0" anchor="t" anchorCtr="0">
            <a:noAutofit/>
          </a:bodyPr>
          <a:lstStyle>
            <a:lvl1pPr marL="0" indent="0" algn="l" defTabSz="914400" rtl="0" eaLnBrk="1" latinLnBrk="0" hangingPunct="1">
              <a:lnSpc>
                <a:spcPct val="104000"/>
              </a:lnSpc>
              <a:spcBef>
                <a:spcPts val="0"/>
              </a:spcBef>
              <a:spcAft>
                <a:spcPts val="1100"/>
              </a:spcAft>
              <a:buFont typeface="Arial" panose="020B0604020202020204" pitchFamily="34" charset="0"/>
              <a:buNone/>
              <a:defRPr sz="1900" b="1" kern="1200">
                <a:solidFill>
                  <a:schemeClr val="accent1"/>
                </a:solidFill>
                <a:latin typeface="+mn-lt"/>
                <a:ea typeface="+mn-ea"/>
                <a:cs typeface="+mn-cs"/>
              </a:defRPr>
            </a:lvl1pPr>
            <a:lvl2pPr marL="0" indent="0" algn="l" defTabSz="914400" rtl="0" eaLnBrk="1" latinLnBrk="0" hangingPunct="1">
              <a:lnSpc>
                <a:spcPct val="104000"/>
              </a:lnSpc>
              <a:spcBef>
                <a:spcPts val="0"/>
              </a:spcBef>
              <a:spcAft>
                <a:spcPts val="1100"/>
              </a:spcAft>
              <a:buFont typeface="Arial" panose="020B0604020202020204" pitchFamily="34" charset="0"/>
              <a:buNone/>
              <a:defRPr sz="1900" kern="1200">
                <a:solidFill>
                  <a:schemeClr val="tx1"/>
                </a:solidFill>
                <a:latin typeface="+mn-lt"/>
                <a:ea typeface="+mn-ea"/>
                <a:cs typeface="+mn-cs"/>
              </a:defRPr>
            </a:lvl2pPr>
            <a:lvl3pPr marL="216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3pPr>
            <a:lvl4pPr marL="432000" indent="-216000" algn="l" defTabSz="914400" rtl="0" eaLnBrk="1" latinLnBrk="0" hangingPunct="1">
              <a:lnSpc>
                <a:spcPct val="104000"/>
              </a:lnSpc>
              <a:spcBef>
                <a:spcPts val="0"/>
              </a:spcBef>
              <a:spcAft>
                <a:spcPts val="1100"/>
              </a:spcAft>
              <a:buFont typeface="Arial" panose="020B0604020202020204" pitchFamily="34" charset="0"/>
              <a:buChar char="•"/>
              <a:defRPr sz="1900" kern="1200">
                <a:solidFill>
                  <a:schemeClr val="tx1"/>
                </a:solidFill>
                <a:latin typeface="+mn-lt"/>
                <a:ea typeface="+mn-ea"/>
                <a:cs typeface="+mn-cs"/>
              </a:defRPr>
            </a:lvl4pPr>
            <a:lvl5pPr marL="648000" indent="-216000" algn="l" defTabSz="914400" rtl="0" eaLnBrk="1" latinLnBrk="0" hangingPunct="1">
              <a:lnSpc>
                <a:spcPct val="104000"/>
              </a:lnSpc>
              <a:spcBef>
                <a:spcPts val="0"/>
              </a:spcBef>
              <a:spcAft>
                <a:spcPts val="1100"/>
              </a:spcAft>
              <a:buFont typeface="Symbol" panose="05050102010706020507" pitchFamily="18" charset="2"/>
              <a:buChar char="-"/>
              <a:defRPr sz="1900" kern="1200">
                <a:solidFill>
                  <a:schemeClr val="tx1"/>
                </a:solidFill>
                <a:latin typeface="+mn-lt"/>
                <a:ea typeface="+mn-ea"/>
                <a:cs typeface="+mn-cs"/>
              </a:defRPr>
            </a:lvl5pPr>
            <a:lvl6pPr marL="0" indent="0" algn="l" defTabSz="914400" rtl="0" eaLnBrk="1" latinLnBrk="0" hangingPunct="1">
              <a:lnSpc>
                <a:spcPct val="104000"/>
              </a:lnSpc>
              <a:spcBef>
                <a:spcPts val="0"/>
              </a:spcBef>
              <a:spcAft>
                <a:spcPts val="1100"/>
              </a:spcAft>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9pPr>
          </a:lstStyle>
          <a:p>
            <a:pPr>
              <a:lnSpc>
                <a:spcPct val="150000"/>
              </a:lnSpc>
              <a:spcBef>
                <a:spcPts val="600"/>
              </a:spcBef>
              <a:spcAft>
                <a:spcPts val="0"/>
              </a:spcAft>
              <a:defRPr/>
            </a:pPr>
            <a:r>
              <a:rPr lang="de-DE" dirty="0">
                <a:solidFill>
                  <a:schemeClr val="accent6"/>
                </a:solidFill>
                <a:ea typeface="Open Sans" panose="020B0606030504020204" pitchFamily="34" charset="0"/>
                <a:cs typeface="Open Sans" panose="020B0606030504020204" pitchFamily="34" charset="0"/>
                <a:sym typeface="Canva Sans"/>
              </a:rPr>
              <a:t>Klimafolgenanpassung:</a:t>
            </a:r>
          </a:p>
          <a:p>
            <a:pPr>
              <a:lnSpc>
                <a:spcPct val="150000"/>
              </a:lnSpc>
            </a:pPr>
            <a:r>
              <a:rPr lang="de-DE" b="0" dirty="0">
                <a:solidFill>
                  <a:schemeClr val="tx1"/>
                </a:solidFill>
              </a:rPr>
              <a:t>Strategien und Maßnahmen, mit denen sich Gesellschaften und Ökosysteme an die bereits spürbaren oder erwarteten Folgen des Klimawandels anpassen, um Schäden zu reduzieren. </a:t>
            </a:r>
          </a:p>
          <a:p>
            <a:endParaRPr lang="de-DE" dirty="0"/>
          </a:p>
        </p:txBody>
      </p:sp>
      <p:cxnSp>
        <p:nvCxnSpPr>
          <p:cNvPr id="9" name="Gerade Verbindung mit Pfeil 8">
            <a:extLst>
              <a:ext uri="{FF2B5EF4-FFF2-40B4-BE49-F238E27FC236}">
                <a16:creationId xmlns:a16="http://schemas.microsoft.com/office/drawing/2014/main" id="{B72C7932-ACAD-27A6-67E8-D23580382A6D}"/>
              </a:ext>
            </a:extLst>
          </p:cNvPr>
          <p:cNvCxnSpPr/>
          <p:nvPr/>
        </p:nvCxnSpPr>
        <p:spPr>
          <a:xfrm>
            <a:off x="1771200" y="1518993"/>
            <a:ext cx="0" cy="907981"/>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1" name="Gerade Verbindung mit Pfeil 10">
            <a:extLst>
              <a:ext uri="{FF2B5EF4-FFF2-40B4-BE49-F238E27FC236}">
                <a16:creationId xmlns:a16="http://schemas.microsoft.com/office/drawing/2014/main" id="{51A2394E-EE5F-16DB-4830-C6BF6533259C}"/>
              </a:ext>
            </a:extLst>
          </p:cNvPr>
          <p:cNvCxnSpPr/>
          <p:nvPr/>
        </p:nvCxnSpPr>
        <p:spPr>
          <a:xfrm>
            <a:off x="7032104" y="1268760"/>
            <a:ext cx="0" cy="1158214"/>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8031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96E44619-B691-5C03-B74D-C5606834E05A}"/>
              </a:ext>
            </a:extLst>
          </p:cNvPr>
          <p:cNvPicPr>
            <a:picLocks noGrp="1" noChangeAspect="1"/>
          </p:cNvPicPr>
          <p:nvPr>
            <p:ph type="pic" sz="quarter" idx="14"/>
          </p:nvPr>
        </p:nvPicPr>
        <p:blipFill>
          <a:blip r:embed="rId4"/>
          <a:srcRect l="4090" r="4090"/>
          <a:stretch>
            <a:fillRect/>
          </a:stretch>
        </p:blipFill>
        <p:spPr>
          <a:prstGeom prst="rect">
            <a:avLst/>
          </a:prstGeom>
        </p:spPr>
      </p:pic>
      <p:sp>
        <p:nvSpPr>
          <p:cNvPr id="3" name="Titel 2">
            <a:extLst>
              <a:ext uri="{FF2B5EF4-FFF2-40B4-BE49-F238E27FC236}">
                <a16:creationId xmlns:a16="http://schemas.microsoft.com/office/drawing/2014/main" id="{FF3B0BE8-02B4-F965-CF63-DB368201E80D}"/>
              </a:ext>
            </a:extLst>
          </p:cNvPr>
          <p:cNvSpPr>
            <a:spLocks noGrp="1"/>
          </p:cNvSpPr>
          <p:nvPr>
            <p:ph type="title"/>
          </p:nvPr>
        </p:nvSpPr>
        <p:spPr/>
        <p:txBody>
          <a:bodyPr/>
          <a:lstStyle/>
          <a:p>
            <a:r>
              <a:rPr lang="de-DE" dirty="0"/>
              <a:t>Anpassungsmaßnahmen an die Folgen des Klimawandels</a:t>
            </a:r>
          </a:p>
        </p:txBody>
      </p:sp>
      <p:sp>
        <p:nvSpPr>
          <p:cNvPr id="4" name="Textplatzhalter 3">
            <a:extLst>
              <a:ext uri="{FF2B5EF4-FFF2-40B4-BE49-F238E27FC236}">
                <a16:creationId xmlns:a16="http://schemas.microsoft.com/office/drawing/2014/main" id="{EFA040EA-7137-448A-8B0C-5F4AA0B898CE}"/>
              </a:ext>
            </a:extLst>
          </p:cNvPr>
          <p:cNvSpPr>
            <a:spLocks noGrp="1"/>
          </p:cNvSpPr>
          <p:nvPr>
            <p:ph type="body" sz="quarter" idx="13"/>
          </p:nvPr>
        </p:nvSpPr>
        <p:spPr/>
        <p:txBody>
          <a:bodyPr/>
          <a:lstStyle/>
          <a:p>
            <a:r>
              <a:rPr lang="de-DE" dirty="0"/>
              <a:t>Aufgabe: </a:t>
            </a:r>
          </a:p>
          <a:p>
            <a:r>
              <a:rPr lang="de-DE" b="0" dirty="0">
                <a:solidFill>
                  <a:schemeClr val="tx1"/>
                </a:solidFill>
              </a:rPr>
              <a:t>Beschreibe die Bilder und benenne die dargestellten Klimaanpassungsmaßnahmen mittels Post-</a:t>
            </a:r>
            <a:r>
              <a:rPr lang="de-DE" b="0" dirty="0" err="1">
                <a:solidFill>
                  <a:schemeClr val="tx1"/>
                </a:solidFill>
              </a:rPr>
              <a:t>Its</a:t>
            </a:r>
            <a:r>
              <a:rPr lang="de-DE" b="0" dirty="0">
                <a:solidFill>
                  <a:schemeClr val="tx1"/>
                </a:solidFill>
              </a:rPr>
              <a:t>. </a:t>
            </a:r>
          </a:p>
          <a:p>
            <a:r>
              <a:rPr lang="de-DE" b="0" dirty="0">
                <a:solidFill>
                  <a:schemeClr val="tx1"/>
                </a:solidFill>
              </a:rPr>
              <a:t>Unterstreiche Antworten, die du besonders treffend findest.</a:t>
            </a:r>
          </a:p>
          <a:p>
            <a:endParaRPr lang="de-DE" dirty="0"/>
          </a:p>
        </p:txBody>
      </p:sp>
      <p:sp>
        <p:nvSpPr>
          <p:cNvPr id="5" name="Datumsplatzhalter 4">
            <a:extLst>
              <a:ext uri="{FF2B5EF4-FFF2-40B4-BE49-F238E27FC236}">
                <a16:creationId xmlns:a16="http://schemas.microsoft.com/office/drawing/2014/main" id="{F9190530-57FA-9CF9-7764-E6CE0211705A}"/>
              </a:ext>
            </a:extLst>
          </p:cNvPr>
          <p:cNvSpPr>
            <a:spLocks noGrp="1"/>
          </p:cNvSpPr>
          <p:nvPr>
            <p:ph type="dt" sz="half" idx="15"/>
          </p:nvPr>
        </p:nvSpPr>
        <p:spPr/>
        <p:txBody>
          <a:bodyPr/>
          <a:lstStyle/>
          <a:p>
            <a:fld id="{6333944E-755B-4AAE-A836-2F7EAB2B6474}" type="datetime1">
              <a:rPr lang="de-DE" smtClean="0"/>
              <a:pPr/>
              <a:t>10.06.26</a:t>
            </a:fld>
            <a:endParaRPr lang="de-DE" dirty="0">
              <a:solidFill>
                <a:schemeClr val="tx1"/>
              </a:solidFill>
            </a:endParaRPr>
          </a:p>
        </p:txBody>
      </p:sp>
      <p:sp>
        <p:nvSpPr>
          <p:cNvPr id="6" name="Fußzeilenplatzhalter 5">
            <a:extLst>
              <a:ext uri="{FF2B5EF4-FFF2-40B4-BE49-F238E27FC236}">
                <a16:creationId xmlns:a16="http://schemas.microsoft.com/office/drawing/2014/main" id="{AEBF2F7D-B713-0E4A-4995-BF1A090BCAAD}"/>
              </a:ext>
            </a:extLst>
          </p:cNvPr>
          <p:cNvSpPr>
            <a:spLocks noGrp="1"/>
          </p:cNvSpPr>
          <p:nvPr>
            <p:ph type="ftr" sz="quarter" idx="16"/>
          </p:nvPr>
        </p:nvSpPr>
        <p:spPr/>
        <p:txBody>
          <a:bodyPr/>
          <a:lstStyle/>
          <a:p>
            <a:r>
              <a:rPr lang="de-DE" dirty="0"/>
              <a:t>Klimaanpassung in der Stadt</a:t>
            </a:r>
          </a:p>
        </p:txBody>
      </p:sp>
      <p:sp>
        <p:nvSpPr>
          <p:cNvPr id="7" name="Foliennummernplatzhalter 6">
            <a:extLst>
              <a:ext uri="{FF2B5EF4-FFF2-40B4-BE49-F238E27FC236}">
                <a16:creationId xmlns:a16="http://schemas.microsoft.com/office/drawing/2014/main" id="{C8DE1441-4426-B461-774F-59E69EB443D7}"/>
              </a:ext>
            </a:extLst>
          </p:cNvPr>
          <p:cNvSpPr>
            <a:spLocks noGrp="1"/>
          </p:cNvSpPr>
          <p:nvPr>
            <p:ph type="sldNum" sz="quarter" idx="17"/>
          </p:nvPr>
        </p:nvSpPr>
        <p:spPr/>
        <p:txBody>
          <a:bodyPr/>
          <a:lstStyle/>
          <a:p>
            <a:pPr algn="l"/>
            <a:fld id="{32306F79-3C06-4672-972B-47D8DE2A461D}" type="slidenum">
              <a:rPr lang="de-DE" smtClean="0"/>
              <a:pPr algn="l"/>
              <a:t>3</a:t>
            </a:fld>
            <a:endParaRPr lang="de-DE" dirty="0">
              <a:solidFill>
                <a:schemeClr val="tx1"/>
              </a:solidFill>
            </a:endParaRPr>
          </a:p>
        </p:txBody>
      </p:sp>
      <p:sp>
        <p:nvSpPr>
          <p:cNvPr id="2" name="Textfeld 1">
            <a:extLst>
              <a:ext uri="{FF2B5EF4-FFF2-40B4-BE49-F238E27FC236}">
                <a16:creationId xmlns:a16="http://schemas.microsoft.com/office/drawing/2014/main" id="{BD6CAEFF-437C-D48C-1E2A-F86D6AFA6249}"/>
              </a:ext>
            </a:extLst>
          </p:cNvPr>
          <p:cNvSpPr txBox="1"/>
          <p:nvPr/>
        </p:nvSpPr>
        <p:spPr>
          <a:xfrm>
            <a:off x="0" y="6040800"/>
            <a:ext cx="5979600" cy="670825"/>
          </a:xfrm>
          <a:prstGeom prst="rect">
            <a:avLst/>
          </a:prstGeom>
          <a:noFill/>
        </p:spPr>
        <p:txBody>
          <a:bodyPr wrap="square" lIns="0" tIns="0" rIns="0" bIns="0" rtlCol="0">
            <a:spAutoFit/>
          </a:bodyPr>
          <a:lstStyle/>
          <a:p>
            <a:pPr>
              <a:lnSpc>
                <a:spcPct val="100000"/>
              </a:lnSpc>
            </a:pPr>
            <a:r>
              <a:rPr lang="de-DE" sz="800" b="0" dirty="0">
                <a:solidFill>
                  <a:schemeClr val="tx1"/>
                </a:solidFill>
              </a:rPr>
              <a:t>Landesamt </a:t>
            </a:r>
            <a:r>
              <a:rPr lang="de-DE" sz="800" b="0" dirty="0" err="1">
                <a:solidFill>
                  <a:schemeClr val="tx1"/>
                </a:solidFill>
              </a:rPr>
              <a:t>für</a:t>
            </a:r>
            <a:r>
              <a:rPr lang="de-DE" sz="800" b="0" dirty="0">
                <a:solidFill>
                  <a:schemeClr val="tx1"/>
                </a:solidFill>
              </a:rPr>
              <a:t> Umwelt, Landwirtschaft und Geologie (2020): Klimaanpassung in der Stadt Lauta.</a:t>
            </a:r>
            <a:br>
              <a:rPr lang="de-DE" sz="800" b="0" dirty="0">
                <a:solidFill>
                  <a:schemeClr val="tx1"/>
                </a:solidFill>
              </a:rPr>
            </a:br>
            <a:r>
              <a:rPr lang="de-DE" sz="800" b="0" dirty="0">
                <a:solidFill>
                  <a:schemeClr val="tx1"/>
                </a:solidFill>
              </a:rPr>
              <a:t>Modellprojekt </a:t>
            </a:r>
            <a:r>
              <a:rPr lang="de-DE" sz="800" b="0" dirty="0" err="1">
                <a:solidFill>
                  <a:schemeClr val="tx1"/>
                </a:solidFill>
              </a:rPr>
              <a:t>Lauta-Süd-Abschlussbericht</a:t>
            </a:r>
            <a:r>
              <a:rPr lang="de-DE" sz="800" b="0" dirty="0">
                <a:solidFill>
                  <a:schemeClr val="tx1"/>
                </a:solidFill>
              </a:rPr>
              <a:t>.. https://t1p.de/</a:t>
            </a:r>
            <a:r>
              <a:rPr lang="de-DE" sz="800" b="0" dirty="0" err="1">
                <a:solidFill>
                  <a:schemeClr val="tx1"/>
                </a:solidFill>
              </a:rPr>
              <a:t>sqpml</a:t>
            </a:r>
            <a:r>
              <a:rPr lang="de-DE" sz="800" b="0" dirty="0">
                <a:solidFill>
                  <a:schemeClr val="tx1"/>
                </a:solidFill>
              </a:rPr>
              <a:t> [19.11.2025]</a:t>
            </a:r>
          </a:p>
          <a:p>
            <a:pPr algn="l"/>
            <a:endParaRPr lang="de-DE" dirty="0" err="1"/>
          </a:p>
        </p:txBody>
      </p:sp>
    </p:spTree>
    <p:extLst>
      <p:ext uri="{BB962C8B-B14F-4D97-AF65-F5344CB8AC3E}">
        <p14:creationId xmlns:p14="http://schemas.microsoft.com/office/powerpoint/2010/main" val="104698420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41790-6840-9A65-2E0B-61781D1D3F67}"/>
              </a:ext>
            </a:extLst>
          </p:cNvPr>
          <p:cNvSpPr>
            <a:spLocks noGrp="1"/>
          </p:cNvSpPr>
          <p:nvPr>
            <p:ph type="title"/>
          </p:nvPr>
        </p:nvSpPr>
        <p:spPr/>
        <p:txBody>
          <a:bodyPr/>
          <a:lstStyle/>
          <a:p>
            <a:r>
              <a:rPr lang="de-DE" dirty="0"/>
              <a:t>Klimaanpassung in unserem Ort</a:t>
            </a:r>
            <a:br>
              <a:rPr lang="de-DE" dirty="0"/>
            </a:br>
            <a:endParaRPr lang="de-DE" dirty="0"/>
          </a:p>
        </p:txBody>
      </p:sp>
      <p:sp>
        <p:nvSpPr>
          <p:cNvPr id="3" name="Inhaltsplatzhalter 2">
            <a:extLst>
              <a:ext uri="{FF2B5EF4-FFF2-40B4-BE49-F238E27FC236}">
                <a16:creationId xmlns:a16="http://schemas.microsoft.com/office/drawing/2014/main" id="{F261C7DD-1665-6736-A9F8-C7CF45F8BAF2}"/>
              </a:ext>
            </a:extLst>
          </p:cNvPr>
          <p:cNvSpPr>
            <a:spLocks noGrp="1"/>
          </p:cNvSpPr>
          <p:nvPr>
            <p:ph idx="1"/>
          </p:nvPr>
        </p:nvSpPr>
        <p:spPr/>
        <p:txBody>
          <a:bodyPr/>
          <a:lstStyle/>
          <a:p>
            <a:r>
              <a:rPr lang="de-DE" dirty="0"/>
              <a:t>Aufgabe:</a:t>
            </a:r>
          </a:p>
          <a:p>
            <a:r>
              <a:rPr lang="de-DE" sz="2000" b="0" dirty="0">
                <a:solidFill>
                  <a:schemeClr val="tx1"/>
                </a:solidFill>
              </a:rPr>
              <a:t>Ihr wollt Vertreterinnen und Vertreter des Stadtrats davon überzeugen, Maßnahmen zur</a:t>
            </a:r>
          </a:p>
          <a:p>
            <a:r>
              <a:rPr lang="de-DE" sz="2000" b="0" dirty="0">
                <a:solidFill>
                  <a:schemeClr val="tx1"/>
                </a:solidFill>
              </a:rPr>
              <a:t>Klimafolgenanpassung im Umfeld eurer Schule umzusetzen. Dazu erarbeitet ihr ein Konzept,</a:t>
            </a:r>
          </a:p>
          <a:p>
            <a:r>
              <a:rPr lang="de-DE" sz="2000" b="0" dirty="0">
                <a:solidFill>
                  <a:schemeClr val="tx1"/>
                </a:solidFill>
              </a:rPr>
              <a:t>welches Ihr dem Stadtrat präsentiert. Ihr betrachtet dabei verschiedene Bereiche, die für das</a:t>
            </a:r>
          </a:p>
          <a:p>
            <a:r>
              <a:rPr lang="de-DE" sz="2000" b="0" dirty="0">
                <a:solidFill>
                  <a:schemeClr val="tx1"/>
                </a:solidFill>
              </a:rPr>
              <a:t>Konzept notwendig sind. Stellt die Ergebnisse in einer Mindmap dar.</a:t>
            </a:r>
          </a:p>
        </p:txBody>
      </p:sp>
      <p:sp>
        <p:nvSpPr>
          <p:cNvPr id="4" name="Datumsplatzhalter 3">
            <a:extLst>
              <a:ext uri="{FF2B5EF4-FFF2-40B4-BE49-F238E27FC236}">
                <a16:creationId xmlns:a16="http://schemas.microsoft.com/office/drawing/2014/main" id="{72D85445-E7D0-1BFE-5DB0-1D2B85774CB4}"/>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5" name="Fußzeilenplatzhalter 4">
            <a:extLst>
              <a:ext uri="{FF2B5EF4-FFF2-40B4-BE49-F238E27FC236}">
                <a16:creationId xmlns:a16="http://schemas.microsoft.com/office/drawing/2014/main" id="{A205D92C-DCE4-64AC-BE4C-668F4EC61F58}"/>
              </a:ext>
            </a:extLst>
          </p:cNvPr>
          <p:cNvSpPr>
            <a:spLocks noGrp="1"/>
          </p:cNvSpPr>
          <p:nvPr>
            <p:ph type="ftr" sz="quarter" idx="11"/>
          </p:nvPr>
        </p:nvSpPr>
        <p:spPr/>
        <p:txBody>
          <a:bodyPr/>
          <a:lstStyle/>
          <a:p>
            <a:r>
              <a:rPr lang="de-DE" dirty="0"/>
              <a:t>Klimaanpassung in der Stadt</a:t>
            </a:r>
          </a:p>
        </p:txBody>
      </p:sp>
      <p:sp>
        <p:nvSpPr>
          <p:cNvPr id="6" name="Foliennummernplatzhalter 5">
            <a:extLst>
              <a:ext uri="{FF2B5EF4-FFF2-40B4-BE49-F238E27FC236}">
                <a16:creationId xmlns:a16="http://schemas.microsoft.com/office/drawing/2014/main" id="{0ADD0E31-5ADB-CCA9-0B24-4A17C96F65EA}"/>
              </a:ext>
            </a:extLst>
          </p:cNvPr>
          <p:cNvSpPr>
            <a:spLocks noGrp="1"/>
          </p:cNvSpPr>
          <p:nvPr>
            <p:ph type="sldNum" sz="quarter" idx="12"/>
          </p:nvPr>
        </p:nvSpPr>
        <p:spPr/>
        <p:txBody>
          <a:bodyPr/>
          <a:lstStyle/>
          <a:p>
            <a:pPr algn="l"/>
            <a:fld id="{32306F79-3C06-4672-972B-47D8DE2A461D}" type="slidenum">
              <a:rPr lang="de-DE" smtClean="0"/>
              <a:pPr algn="l"/>
              <a:t>4</a:t>
            </a:fld>
            <a:endParaRPr lang="de-DE" dirty="0">
              <a:solidFill>
                <a:schemeClr val="tx1"/>
              </a:solidFill>
            </a:endParaRPr>
          </a:p>
        </p:txBody>
      </p:sp>
      <p:pic>
        <p:nvPicPr>
          <p:cNvPr id="8" name="Grafik 7" descr="Ein Bild, das Grafiken, Clipart, Electric Blue (Farbe), Design enthält.&#10;&#10;KI-generierte Inhalte können fehlerhaft sein.">
            <a:extLst>
              <a:ext uri="{FF2B5EF4-FFF2-40B4-BE49-F238E27FC236}">
                <a16:creationId xmlns:a16="http://schemas.microsoft.com/office/drawing/2014/main" id="{9096C645-E393-4370-627A-4251DCB76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887" y="1688070"/>
            <a:ext cx="1231900" cy="736600"/>
          </a:xfrm>
          <a:prstGeom prst="rect">
            <a:avLst/>
          </a:prstGeom>
        </p:spPr>
      </p:pic>
    </p:spTree>
    <p:extLst>
      <p:ext uri="{BB962C8B-B14F-4D97-AF65-F5344CB8AC3E}">
        <p14:creationId xmlns:p14="http://schemas.microsoft.com/office/powerpoint/2010/main" val="40667903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2DC1-2696-400A-DA48-8C7E3517F1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DD0DD3-11C1-F83C-2AFF-543ED70536E0}"/>
              </a:ext>
            </a:extLst>
          </p:cNvPr>
          <p:cNvSpPr>
            <a:spLocks noGrp="1"/>
          </p:cNvSpPr>
          <p:nvPr>
            <p:ph type="title"/>
          </p:nvPr>
        </p:nvSpPr>
        <p:spPr/>
        <p:txBody>
          <a:bodyPr/>
          <a:lstStyle/>
          <a:p>
            <a:r>
              <a:rPr lang="de-DE" dirty="0"/>
              <a:t>Klimaanpassung in unserem Ort</a:t>
            </a:r>
            <a:br>
              <a:rPr lang="de-DE" dirty="0"/>
            </a:br>
            <a:endParaRPr lang="de-DE" dirty="0"/>
          </a:p>
        </p:txBody>
      </p:sp>
      <p:sp>
        <p:nvSpPr>
          <p:cNvPr id="3" name="Inhaltsplatzhalter 2">
            <a:extLst>
              <a:ext uri="{FF2B5EF4-FFF2-40B4-BE49-F238E27FC236}">
                <a16:creationId xmlns:a16="http://schemas.microsoft.com/office/drawing/2014/main" id="{ABA12C58-BD69-0452-6E5D-9D150FA7F03F}"/>
              </a:ext>
            </a:extLst>
          </p:cNvPr>
          <p:cNvSpPr>
            <a:spLocks noGrp="1"/>
          </p:cNvSpPr>
          <p:nvPr>
            <p:ph idx="1"/>
          </p:nvPr>
        </p:nvSpPr>
        <p:spPr/>
        <p:txBody>
          <a:bodyPr/>
          <a:lstStyle/>
          <a:p>
            <a:r>
              <a:rPr lang="de-DE" dirty="0"/>
              <a:t>Aufgabe:</a:t>
            </a:r>
          </a:p>
          <a:p>
            <a:pPr marL="457200" indent="-457200">
              <a:buFont typeface="+mj-lt"/>
              <a:buAutoNum type="arabicPeriod"/>
            </a:pPr>
            <a:r>
              <a:rPr lang="de-DE" b="0" dirty="0">
                <a:solidFill>
                  <a:schemeClr val="tx1"/>
                </a:solidFill>
              </a:rPr>
              <a:t>Legt in Stammgruppen für jedes Mitglied einen der folgenden Schwerpunkte fest: Wasser, Begrünung, Gebäude, Gesundheit.</a:t>
            </a:r>
          </a:p>
          <a:p>
            <a:pPr marL="457200" indent="-457200">
              <a:buFont typeface="+mj-lt"/>
              <a:buAutoNum type="arabicPeriod"/>
            </a:pPr>
            <a:r>
              <a:rPr lang="de-DE" b="0" dirty="0">
                <a:solidFill>
                  <a:schemeClr val="tx1"/>
                </a:solidFill>
              </a:rPr>
              <a:t>Setzt Euch nun in den Expertengruppen zusammen. Recherchiert zu den Schwerpunkten jeweils mindestens vier Anpassungsmaßnahmen und stellt sie in einer Mindmap dar.</a:t>
            </a:r>
          </a:p>
          <a:p>
            <a:pPr marL="457200" indent="-457200">
              <a:buFont typeface="+mj-lt"/>
              <a:buAutoNum type="arabicPeriod"/>
            </a:pPr>
            <a:r>
              <a:rPr lang="de-DE" b="0" dirty="0">
                <a:solidFill>
                  <a:schemeClr val="tx1"/>
                </a:solidFill>
              </a:rPr>
              <a:t>Stellt Euch in den Stammgruppen gegenseitig die Schwerpunkte vor und ergänzt die Mindmap.</a:t>
            </a:r>
          </a:p>
        </p:txBody>
      </p:sp>
      <p:sp>
        <p:nvSpPr>
          <p:cNvPr id="4" name="Datumsplatzhalter 3">
            <a:extLst>
              <a:ext uri="{FF2B5EF4-FFF2-40B4-BE49-F238E27FC236}">
                <a16:creationId xmlns:a16="http://schemas.microsoft.com/office/drawing/2014/main" id="{1A9894EE-6651-9D71-F1EA-0AF5BE012A3E}"/>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5" name="Fußzeilenplatzhalter 4">
            <a:extLst>
              <a:ext uri="{FF2B5EF4-FFF2-40B4-BE49-F238E27FC236}">
                <a16:creationId xmlns:a16="http://schemas.microsoft.com/office/drawing/2014/main" id="{B0613130-2135-CF13-5871-1122E877DF25}"/>
              </a:ext>
            </a:extLst>
          </p:cNvPr>
          <p:cNvSpPr>
            <a:spLocks noGrp="1"/>
          </p:cNvSpPr>
          <p:nvPr>
            <p:ph type="ftr" sz="quarter" idx="11"/>
          </p:nvPr>
        </p:nvSpPr>
        <p:spPr/>
        <p:txBody>
          <a:bodyPr/>
          <a:lstStyle/>
          <a:p>
            <a:r>
              <a:rPr lang="de-DE" dirty="0"/>
              <a:t>Klimaanpassung in der Stadt </a:t>
            </a:r>
          </a:p>
        </p:txBody>
      </p:sp>
      <p:sp>
        <p:nvSpPr>
          <p:cNvPr id="6" name="Foliennummernplatzhalter 5">
            <a:extLst>
              <a:ext uri="{FF2B5EF4-FFF2-40B4-BE49-F238E27FC236}">
                <a16:creationId xmlns:a16="http://schemas.microsoft.com/office/drawing/2014/main" id="{A9C09F22-A2D8-FC4D-09D7-79719E730117}"/>
              </a:ext>
            </a:extLst>
          </p:cNvPr>
          <p:cNvSpPr>
            <a:spLocks noGrp="1"/>
          </p:cNvSpPr>
          <p:nvPr>
            <p:ph type="sldNum" sz="quarter" idx="12"/>
          </p:nvPr>
        </p:nvSpPr>
        <p:spPr/>
        <p:txBody>
          <a:bodyPr/>
          <a:lstStyle/>
          <a:p>
            <a:pPr algn="l"/>
            <a:fld id="{32306F79-3C06-4672-972B-47D8DE2A461D}" type="slidenum">
              <a:rPr lang="de-DE" smtClean="0"/>
              <a:pPr algn="l"/>
              <a:t>5</a:t>
            </a:fld>
            <a:endParaRPr lang="de-DE" dirty="0">
              <a:solidFill>
                <a:schemeClr val="tx1"/>
              </a:solidFill>
            </a:endParaRPr>
          </a:p>
        </p:txBody>
      </p:sp>
      <p:pic>
        <p:nvPicPr>
          <p:cNvPr id="7" name="Grafik 6" descr="Ein Bild, das Grafiken, Clipart, Electric Blue (Farbe), Design enthält.&#10;&#10;KI-generierte Inhalte können fehlerhaft sein.">
            <a:extLst>
              <a:ext uri="{FF2B5EF4-FFF2-40B4-BE49-F238E27FC236}">
                <a16:creationId xmlns:a16="http://schemas.microsoft.com/office/drawing/2014/main" id="{A0FC76E7-B7E1-1427-6BE0-837000EFE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887" y="1688070"/>
            <a:ext cx="1231900" cy="736600"/>
          </a:xfrm>
          <a:prstGeom prst="rect">
            <a:avLst/>
          </a:prstGeom>
        </p:spPr>
      </p:pic>
    </p:spTree>
    <p:extLst>
      <p:ext uri="{BB962C8B-B14F-4D97-AF65-F5344CB8AC3E}">
        <p14:creationId xmlns:p14="http://schemas.microsoft.com/office/powerpoint/2010/main" val="285321388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739F-53A5-8F59-B875-FE31F4D66F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CC32F6-E922-D312-058A-95E0F1B5B6BC}"/>
              </a:ext>
            </a:extLst>
          </p:cNvPr>
          <p:cNvSpPr>
            <a:spLocks noGrp="1"/>
          </p:cNvSpPr>
          <p:nvPr>
            <p:ph type="title"/>
          </p:nvPr>
        </p:nvSpPr>
        <p:spPr/>
        <p:txBody>
          <a:bodyPr/>
          <a:lstStyle/>
          <a:p>
            <a:r>
              <a:rPr lang="de-DE" dirty="0"/>
              <a:t>Klimaanpassung in unserem Ort</a:t>
            </a:r>
            <a:br>
              <a:rPr lang="de-DE" dirty="0"/>
            </a:br>
            <a:endParaRPr lang="de-DE" dirty="0"/>
          </a:p>
        </p:txBody>
      </p:sp>
      <p:sp>
        <p:nvSpPr>
          <p:cNvPr id="3" name="Inhaltsplatzhalter 2">
            <a:extLst>
              <a:ext uri="{FF2B5EF4-FFF2-40B4-BE49-F238E27FC236}">
                <a16:creationId xmlns:a16="http://schemas.microsoft.com/office/drawing/2014/main" id="{FBDB62D7-92E4-1C81-FE9E-A29C27B03E48}"/>
              </a:ext>
            </a:extLst>
          </p:cNvPr>
          <p:cNvSpPr>
            <a:spLocks noGrp="1"/>
          </p:cNvSpPr>
          <p:nvPr>
            <p:ph idx="1"/>
          </p:nvPr>
        </p:nvSpPr>
        <p:spPr/>
        <p:txBody>
          <a:bodyPr/>
          <a:lstStyle/>
          <a:p>
            <a:r>
              <a:rPr lang="de-DE" dirty="0"/>
              <a:t>Aufgabe:</a:t>
            </a:r>
          </a:p>
          <a:p>
            <a:pPr marL="457200" indent="-457200">
              <a:buFont typeface="+mj-lt"/>
              <a:buAutoNum type="arabicPeriod"/>
            </a:pPr>
            <a:r>
              <a:rPr lang="de-DE" b="0" dirty="0">
                <a:solidFill>
                  <a:schemeClr val="tx1"/>
                </a:solidFill>
              </a:rPr>
              <a:t>Legt in Stammgruppen für jedes Mitglied einen der folgenden Schwerpunkte fest: Wasser, Begrünung, Gebäude, Gesundheit.</a:t>
            </a:r>
          </a:p>
          <a:p>
            <a:pPr marL="457200" indent="-457200">
              <a:buFont typeface="+mj-lt"/>
              <a:buAutoNum type="arabicPeriod"/>
            </a:pPr>
            <a:r>
              <a:rPr lang="de-DE" b="0" dirty="0">
                <a:solidFill>
                  <a:schemeClr val="tx1"/>
                </a:solidFill>
              </a:rPr>
              <a:t>Setzt Euch nun in den Expertengruppen zusammen. Recherchiert zu den Schwerpunkten jeweils mindestens vier Anpassungsmaßnahmen und stellt sie in einer Mindmap dar.</a:t>
            </a:r>
          </a:p>
          <a:p>
            <a:pPr marL="457200" indent="-457200">
              <a:buFont typeface="+mj-lt"/>
              <a:buAutoNum type="arabicPeriod"/>
            </a:pPr>
            <a:r>
              <a:rPr lang="de-DE" b="0" dirty="0">
                <a:solidFill>
                  <a:schemeClr val="tx1"/>
                </a:solidFill>
              </a:rPr>
              <a:t>Stellt Euch in den Stammgruppen gegenseitig die Schwerpunkte vor und ergänzt die Mindmap.</a:t>
            </a:r>
            <a:br>
              <a:rPr lang="de-DE" b="0" dirty="0">
                <a:solidFill>
                  <a:schemeClr val="tx1"/>
                </a:solidFill>
              </a:rPr>
            </a:br>
            <a:r>
              <a:rPr lang="de-DE" b="0" dirty="0"/>
              <a:t>Wählt einen Projektstandort in eurer Stadt sowie geeignete Anpassungsmaßnahmen aus. Entwickelt ein Konzept für diesen Ort und bereitet einen Pitch von 3-4 Minuten für die Präsentation vor dem Stadtrat vor.</a:t>
            </a:r>
          </a:p>
          <a:p>
            <a:pPr marL="457200" indent="-457200">
              <a:buFont typeface="+mj-lt"/>
              <a:buAutoNum type="arabicPeriod"/>
            </a:pPr>
            <a:endParaRPr lang="de-DE" b="0" dirty="0">
              <a:solidFill>
                <a:schemeClr val="tx1"/>
              </a:solidFill>
            </a:endParaRPr>
          </a:p>
        </p:txBody>
      </p:sp>
      <p:sp>
        <p:nvSpPr>
          <p:cNvPr id="4" name="Datumsplatzhalter 3">
            <a:extLst>
              <a:ext uri="{FF2B5EF4-FFF2-40B4-BE49-F238E27FC236}">
                <a16:creationId xmlns:a16="http://schemas.microsoft.com/office/drawing/2014/main" id="{FEFA6187-42BB-4B92-AA22-F9B0E36F233B}"/>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5" name="Fußzeilenplatzhalter 4">
            <a:extLst>
              <a:ext uri="{FF2B5EF4-FFF2-40B4-BE49-F238E27FC236}">
                <a16:creationId xmlns:a16="http://schemas.microsoft.com/office/drawing/2014/main" id="{D2893FCD-727D-DABC-C127-B476B1A429F6}"/>
              </a:ext>
            </a:extLst>
          </p:cNvPr>
          <p:cNvSpPr>
            <a:spLocks noGrp="1"/>
          </p:cNvSpPr>
          <p:nvPr>
            <p:ph type="ftr" sz="quarter" idx="11"/>
          </p:nvPr>
        </p:nvSpPr>
        <p:spPr/>
        <p:txBody>
          <a:bodyPr/>
          <a:lstStyle/>
          <a:p>
            <a:r>
              <a:rPr lang="de-DE" dirty="0"/>
              <a:t>Klimaanpassung in der Stadt </a:t>
            </a:r>
          </a:p>
        </p:txBody>
      </p:sp>
      <p:sp>
        <p:nvSpPr>
          <p:cNvPr id="6" name="Foliennummernplatzhalter 5">
            <a:extLst>
              <a:ext uri="{FF2B5EF4-FFF2-40B4-BE49-F238E27FC236}">
                <a16:creationId xmlns:a16="http://schemas.microsoft.com/office/drawing/2014/main" id="{8042291B-E153-58FC-3665-F98DD75D0DEB}"/>
              </a:ext>
            </a:extLst>
          </p:cNvPr>
          <p:cNvSpPr>
            <a:spLocks noGrp="1"/>
          </p:cNvSpPr>
          <p:nvPr>
            <p:ph type="sldNum" sz="quarter" idx="12"/>
          </p:nvPr>
        </p:nvSpPr>
        <p:spPr/>
        <p:txBody>
          <a:bodyPr/>
          <a:lstStyle/>
          <a:p>
            <a:pPr algn="l"/>
            <a:fld id="{32306F79-3C06-4672-972B-47D8DE2A461D}" type="slidenum">
              <a:rPr lang="de-DE" smtClean="0"/>
              <a:pPr algn="l"/>
              <a:t>6</a:t>
            </a:fld>
            <a:endParaRPr lang="de-DE" dirty="0">
              <a:solidFill>
                <a:schemeClr val="tx1"/>
              </a:solidFill>
            </a:endParaRPr>
          </a:p>
        </p:txBody>
      </p:sp>
      <p:pic>
        <p:nvPicPr>
          <p:cNvPr id="7" name="Grafik 6" descr="Ein Bild, das Grafiken, Clipart, Electric Blue (Farbe), Design enthält.&#10;&#10;KI-generierte Inhalte können fehlerhaft sein.">
            <a:extLst>
              <a:ext uri="{FF2B5EF4-FFF2-40B4-BE49-F238E27FC236}">
                <a16:creationId xmlns:a16="http://schemas.microsoft.com/office/drawing/2014/main" id="{3DB5F77F-FFD3-587C-86E3-759255989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887" y="1688070"/>
            <a:ext cx="1231900" cy="736600"/>
          </a:xfrm>
          <a:prstGeom prst="rect">
            <a:avLst/>
          </a:prstGeom>
        </p:spPr>
      </p:pic>
    </p:spTree>
    <p:extLst>
      <p:ext uri="{BB962C8B-B14F-4D97-AF65-F5344CB8AC3E}">
        <p14:creationId xmlns:p14="http://schemas.microsoft.com/office/powerpoint/2010/main" val="421216878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673F7-4B2E-80DA-AAFD-A51561F869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6995FF-0F01-601F-1457-2B7BF9ABD2BE}"/>
              </a:ext>
            </a:extLst>
          </p:cNvPr>
          <p:cNvSpPr>
            <a:spLocks noGrp="1"/>
          </p:cNvSpPr>
          <p:nvPr>
            <p:ph type="title"/>
          </p:nvPr>
        </p:nvSpPr>
        <p:spPr/>
        <p:txBody>
          <a:bodyPr/>
          <a:lstStyle/>
          <a:p>
            <a:r>
              <a:rPr lang="de-DE" dirty="0"/>
              <a:t>Die Stadtratssitzung </a:t>
            </a:r>
            <a:br>
              <a:rPr lang="de-DE" dirty="0"/>
            </a:br>
            <a:endParaRPr lang="de-DE" dirty="0"/>
          </a:p>
        </p:txBody>
      </p:sp>
      <p:sp>
        <p:nvSpPr>
          <p:cNvPr id="3" name="Inhaltsplatzhalter 2">
            <a:extLst>
              <a:ext uri="{FF2B5EF4-FFF2-40B4-BE49-F238E27FC236}">
                <a16:creationId xmlns:a16="http://schemas.microsoft.com/office/drawing/2014/main" id="{E2EDFC6E-9355-2CCF-BA37-DF26B516EBD9}"/>
              </a:ext>
            </a:extLst>
          </p:cNvPr>
          <p:cNvSpPr>
            <a:spLocks noGrp="1"/>
          </p:cNvSpPr>
          <p:nvPr>
            <p:ph idx="1"/>
          </p:nvPr>
        </p:nvSpPr>
        <p:spPr/>
        <p:txBody>
          <a:bodyPr/>
          <a:lstStyle/>
          <a:p>
            <a:r>
              <a:rPr lang="de-DE" dirty="0"/>
              <a:t>Aufgabe:</a:t>
            </a:r>
          </a:p>
          <a:p>
            <a:pPr marL="457200" indent="-457200">
              <a:buFont typeface="+mj-lt"/>
              <a:buAutoNum type="arabicPeriod"/>
            </a:pPr>
            <a:r>
              <a:rPr lang="de-DE" sz="2000" b="0" dirty="0">
                <a:solidFill>
                  <a:schemeClr val="tx1"/>
                </a:solidFill>
              </a:rPr>
              <a:t>Präsentiert eure Konzepte dem Stadtrat in einem Pitch (3-4 Minuten). </a:t>
            </a:r>
          </a:p>
          <a:p>
            <a:pPr marL="457200" indent="-457200">
              <a:buFont typeface="+mj-lt"/>
              <a:buAutoNum type="arabicPeriod"/>
            </a:pPr>
            <a:r>
              <a:rPr lang="de-DE" sz="2000" b="0" dirty="0">
                <a:solidFill>
                  <a:schemeClr val="tx1"/>
                </a:solidFill>
              </a:rPr>
              <a:t>Bewertet die Konzepte nach folgenden Schwerpunkten:</a:t>
            </a:r>
          </a:p>
          <a:p>
            <a:pPr marL="673200" lvl="2" indent="-457200"/>
            <a:r>
              <a:rPr lang="de-DE" sz="2000" dirty="0"/>
              <a:t>Klimaanpassung</a:t>
            </a:r>
          </a:p>
          <a:p>
            <a:pPr marL="673200" lvl="2" indent="-457200"/>
            <a:r>
              <a:rPr lang="de-DE" sz="2000" dirty="0"/>
              <a:t>Umsetzbarkeit </a:t>
            </a:r>
          </a:p>
          <a:p>
            <a:pPr marL="673200" lvl="2" indent="-457200"/>
            <a:r>
              <a:rPr lang="de-DE" sz="2000" dirty="0"/>
              <a:t>Kreativität </a:t>
            </a:r>
            <a:endParaRPr lang="de-DE" sz="2000" b="0" dirty="0">
              <a:solidFill>
                <a:schemeClr val="tx1"/>
              </a:solidFill>
            </a:endParaRPr>
          </a:p>
          <a:p>
            <a:pPr marL="457200" indent="-457200">
              <a:buFont typeface="+mj-lt"/>
              <a:buAutoNum type="arabicPeriod"/>
            </a:pPr>
            <a:r>
              <a:rPr lang="de-DE" sz="2000" b="0" dirty="0">
                <a:solidFill>
                  <a:schemeClr val="tx1"/>
                </a:solidFill>
              </a:rPr>
              <a:t>Diskutiert über die Vorschläge, welcher konnte euch besonders überzeugen?</a:t>
            </a:r>
          </a:p>
          <a:p>
            <a:pPr marL="457200" indent="-457200">
              <a:buFont typeface="+mj-lt"/>
              <a:buAutoNum type="arabicPeriod"/>
            </a:pPr>
            <a:endParaRPr lang="de-DE" sz="3200" b="0" dirty="0">
              <a:solidFill>
                <a:schemeClr val="tx1"/>
              </a:solidFill>
            </a:endParaRPr>
          </a:p>
        </p:txBody>
      </p:sp>
      <p:sp>
        <p:nvSpPr>
          <p:cNvPr id="4" name="Datumsplatzhalter 3">
            <a:extLst>
              <a:ext uri="{FF2B5EF4-FFF2-40B4-BE49-F238E27FC236}">
                <a16:creationId xmlns:a16="http://schemas.microsoft.com/office/drawing/2014/main" id="{8CF63FAF-6E04-FA49-E1B3-8A965A7FF219}"/>
              </a:ext>
            </a:extLst>
          </p:cNvPr>
          <p:cNvSpPr>
            <a:spLocks noGrp="1"/>
          </p:cNvSpPr>
          <p:nvPr>
            <p:ph type="dt" sz="half" idx="10"/>
          </p:nvPr>
        </p:nvSpPr>
        <p:spPr/>
        <p:txBody>
          <a:bodyPr/>
          <a:lstStyle/>
          <a:p>
            <a:fld id="{6333944E-755B-4AAE-A836-2F7EAB2B6474}" type="datetime1">
              <a:rPr lang="de-DE" smtClean="0"/>
              <a:pPr/>
              <a:t>10.06.26</a:t>
            </a:fld>
            <a:endParaRPr lang="de-DE" dirty="0">
              <a:solidFill>
                <a:schemeClr val="tx1"/>
              </a:solidFill>
            </a:endParaRPr>
          </a:p>
        </p:txBody>
      </p:sp>
      <p:sp>
        <p:nvSpPr>
          <p:cNvPr id="5" name="Fußzeilenplatzhalter 4">
            <a:extLst>
              <a:ext uri="{FF2B5EF4-FFF2-40B4-BE49-F238E27FC236}">
                <a16:creationId xmlns:a16="http://schemas.microsoft.com/office/drawing/2014/main" id="{72FBFFB0-6F4D-9E8F-1711-11CC001A0C73}"/>
              </a:ext>
            </a:extLst>
          </p:cNvPr>
          <p:cNvSpPr>
            <a:spLocks noGrp="1"/>
          </p:cNvSpPr>
          <p:nvPr>
            <p:ph type="ftr" sz="quarter" idx="11"/>
          </p:nvPr>
        </p:nvSpPr>
        <p:spPr/>
        <p:txBody>
          <a:bodyPr/>
          <a:lstStyle/>
          <a:p>
            <a:r>
              <a:rPr lang="de-DE" dirty="0"/>
              <a:t>Klimaanpassung in der Stadt</a:t>
            </a:r>
          </a:p>
        </p:txBody>
      </p:sp>
      <p:sp>
        <p:nvSpPr>
          <p:cNvPr id="6" name="Foliennummernplatzhalter 5">
            <a:extLst>
              <a:ext uri="{FF2B5EF4-FFF2-40B4-BE49-F238E27FC236}">
                <a16:creationId xmlns:a16="http://schemas.microsoft.com/office/drawing/2014/main" id="{CC38F1B4-5200-786C-4219-149B8A678374}"/>
              </a:ext>
            </a:extLst>
          </p:cNvPr>
          <p:cNvSpPr>
            <a:spLocks noGrp="1"/>
          </p:cNvSpPr>
          <p:nvPr>
            <p:ph type="sldNum" sz="quarter" idx="12"/>
          </p:nvPr>
        </p:nvSpPr>
        <p:spPr/>
        <p:txBody>
          <a:bodyPr/>
          <a:lstStyle/>
          <a:p>
            <a:pPr algn="l"/>
            <a:fld id="{32306F79-3C06-4672-972B-47D8DE2A461D}" type="slidenum">
              <a:rPr lang="de-DE" smtClean="0"/>
              <a:pPr algn="l"/>
              <a:t>7</a:t>
            </a:fld>
            <a:endParaRPr lang="de-DE" dirty="0">
              <a:solidFill>
                <a:schemeClr val="tx1"/>
              </a:solidFill>
            </a:endParaRPr>
          </a:p>
        </p:txBody>
      </p:sp>
    </p:spTree>
    <p:extLst>
      <p:ext uri="{BB962C8B-B14F-4D97-AF65-F5344CB8AC3E}">
        <p14:creationId xmlns:p14="http://schemas.microsoft.com/office/powerpoint/2010/main" val="308204782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2544F-1E0F-6343-38AA-85BC37423542}"/>
              </a:ext>
            </a:extLst>
          </p:cNvPr>
          <p:cNvSpPr>
            <a:spLocks noGrp="1"/>
          </p:cNvSpPr>
          <p:nvPr>
            <p:ph type="title"/>
          </p:nvPr>
        </p:nvSpPr>
        <p:spPr/>
        <p:txBody>
          <a:bodyPr/>
          <a:lstStyle/>
          <a:p>
            <a:r>
              <a:rPr lang="de-DE" dirty="0"/>
              <a:t>Noch Fragen?</a:t>
            </a:r>
          </a:p>
        </p:txBody>
      </p:sp>
      <p:sp>
        <p:nvSpPr>
          <p:cNvPr id="3" name="Textfeld 2">
            <a:extLst>
              <a:ext uri="{FF2B5EF4-FFF2-40B4-BE49-F238E27FC236}">
                <a16:creationId xmlns:a16="http://schemas.microsoft.com/office/drawing/2014/main" id="{4746FB47-FCDC-9240-3D3C-91176ADBCD77}"/>
              </a:ext>
            </a:extLst>
          </p:cNvPr>
          <p:cNvSpPr txBox="1"/>
          <p:nvPr/>
        </p:nvSpPr>
        <p:spPr>
          <a:xfrm>
            <a:off x="6384032" y="5013176"/>
            <a:ext cx="5688632" cy="1022075"/>
          </a:xfrm>
          <a:prstGeom prst="rect">
            <a:avLst/>
          </a:prstGeom>
          <a:noFill/>
        </p:spPr>
        <p:txBody>
          <a:bodyPr wrap="square" lIns="0" tIns="0" rIns="0" bIns="0" rtlCol="0">
            <a:spAutoFit/>
          </a:bodyPr>
          <a:lstStyle/>
          <a:p>
            <a:r>
              <a:rPr lang="de-DE" sz="1400" b="0" dirty="0">
                <a:solidFill>
                  <a:schemeClr val="tx1"/>
                </a:solidFill>
              </a:rPr>
              <a:t>erstellt durch die </a:t>
            </a:r>
            <a:r>
              <a:rPr lang="de-DE" sz="1400" dirty="0">
                <a:solidFill>
                  <a:schemeClr val="tx1"/>
                </a:solidFill>
              </a:rPr>
              <a:t>Professur für Geographische Bildung</a:t>
            </a:r>
            <a:r>
              <a:rPr lang="de-DE" sz="1400" b="0" dirty="0">
                <a:solidFill>
                  <a:schemeClr val="tx1"/>
                </a:solidFill>
              </a:rPr>
              <a:t>, TU Dresden im Auftrag des </a:t>
            </a:r>
            <a:r>
              <a:rPr lang="de-DE" sz="1400" dirty="0">
                <a:solidFill>
                  <a:schemeClr val="tx1"/>
                </a:solidFill>
              </a:rPr>
              <a:t>Sächsische Landesamts für Umwelt, Landwirtschaft und Geologie (</a:t>
            </a:r>
            <a:r>
              <a:rPr lang="de-DE" sz="1400" dirty="0" err="1">
                <a:solidFill>
                  <a:schemeClr val="tx1"/>
                </a:solidFill>
              </a:rPr>
              <a:t>LfULG</a:t>
            </a:r>
            <a:r>
              <a:rPr lang="de-DE" sz="1400" dirty="0">
                <a:solidFill>
                  <a:schemeClr val="tx1"/>
                </a:solidFill>
              </a:rPr>
              <a:t>)</a:t>
            </a:r>
            <a:r>
              <a:rPr lang="de-DE" sz="1400" b="0" dirty="0">
                <a:solidFill>
                  <a:schemeClr val="tx1"/>
                </a:solidFill>
              </a:rPr>
              <a:t>.</a:t>
            </a:r>
            <a:endParaRPr lang="de-DE" sz="1400" dirty="0">
              <a:solidFill>
                <a:schemeClr val="tx1"/>
              </a:solidFill>
            </a:endParaRPr>
          </a:p>
          <a:p>
            <a:r>
              <a:rPr lang="de-DE" sz="1400" b="0" dirty="0">
                <a:solidFill>
                  <a:schemeClr val="tx1"/>
                </a:solidFill>
              </a:rPr>
              <a:t>Kontakt: </a:t>
            </a:r>
            <a:r>
              <a:rPr lang="de-DE" sz="1400" b="0" dirty="0">
                <a:solidFill>
                  <a:schemeClr val="tx1"/>
                </a:solidFill>
                <a:hlinkClick r:id="rId2">
                  <a:extLst>
                    <a:ext uri="{A12FA001-AC4F-418D-AE19-62706E023703}">
                      <ahyp:hlinkClr xmlns:ahyp="http://schemas.microsoft.com/office/drawing/2018/hyperlinkcolor" val="tx"/>
                    </a:ext>
                  </a:extLst>
                </a:hlinkClick>
              </a:rPr>
              <a:t>fachzentrumklima@lfulg.sachsen.de</a:t>
            </a:r>
            <a:endParaRPr lang="de-DE" sz="1400" b="0" dirty="0">
              <a:solidFill>
                <a:schemeClr val="tx1"/>
              </a:solidFill>
            </a:endParaRPr>
          </a:p>
        </p:txBody>
      </p:sp>
    </p:spTree>
    <p:extLst>
      <p:ext uri="{BB962C8B-B14F-4D97-AF65-F5344CB8AC3E}">
        <p14:creationId xmlns:p14="http://schemas.microsoft.com/office/powerpoint/2010/main" val="2827588384"/>
      </p:ext>
    </p:extLst>
  </p:cSld>
  <p:clrMapOvr>
    <a:masterClrMapping/>
  </p:clrMapOvr>
</p:sld>
</file>

<file path=ppt/theme/theme1.xml><?xml version="1.0" encoding="utf-8"?>
<a:theme xmlns:a="http://schemas.openxmlformats.org/drawingml/2006/main" name="Office">
  <a:themeElements>
    <a:clrScheme name="ReKIS">
      <a:dk1>
        <a:sysClr val="windowText" lastClr="000000"/>
      </a:dk1>
      <a:lt1>
        <a:sysClr val="window" lastClr="FFFFFF"/>
      </a:lt1>
      <a:dk2>
        <a:srgbClr val="000000"/>
      </a:dk2>
      <a:lt2>
        <a:srgbClr val="FFFFFF"/>
      </a:lt2>
      <a:accent1>
        <a:srgbClr val="FF00F2"/>
      </a:accent1>
      <a:accent2>
        <a:srgbClr val="00D77B"/>
      </a:accent2>
      <a:accent3>
        <a:srgbClr val="1421A3"/>
      </a:accent3>
      <a:accent4>
        <a:srgbClr val="00E3FF"/>
      </a:accent4>
      <a:accent5>
        <a:srgbClr val="7944FF"/>
      </a:accent5>
      <a:accent6>
        <a:srgbClr val="006059"/>
      </a:accent6>
      <a:hlink>
        <a:srgbClr val="000000"/>
      </a:hlink>
      <a:folHlink>
        <a:srgbClr val="000000"/>
      </a:folHlink>
    </a:clrScheme>
    <a:fontScheme name="Slackey_Arial">
      <a:majorFont>
        <a:latin typeface="Slacke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ReKIS-Campus_Inter_VariableFont" id="{378E16E6-5F65-493E-BB07-8CCBA7A5B164}" vid="{9900377E-2A37-4B2A-AF4C-ED6F1E7B4A8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574B5E24FAC7C46B8E2F26F254754D7" ma:contentTypeVersion="2" ma:contentTypeDescription="Ein neues Dokument erstellen." ma:contentTypeScope="" ma:versionID="714a4d3f3aa5c6ccc6015d4fe2665f91">
  <xsd:schema xmlns:xsd="http://www.w3.org/2001/XMLSchema" xmlns:xs="http://www.w3.org/2001/XMLSchema" xmlns:p="http://schemas.microsoft.com/office/2006/metadata/properties" xmlns:ns2="6e2aa7df-bc9b-4278-82c3-b0827ffe35f0" targetNamespace="http://schemas.microsoft.com/office/2006/metadata/properties" ma:root="true" ma:fieldsID="1315a4f59a1f668a32a031b1aa83ff0c" ns2:_="">
    <xsd:import namespace="6e2aa7df-bc9b-4278-82c3-b0827ffe35f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aa7df-bc9b-4278-82c3-b0827ffe35f0"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BB234F-5611-42D1-ABB2-21C87118371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D57408-16B9-4B3E-A6F2-AEABC165A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aa7df-bc9b-4278-82c3-b0827ffe3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146AFC-0D03-439A-899F-6F048ADCBE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736</Words>
  <Application>Microsoft Macintosh PowerPoint</Application>
  <PresentationFormat>Breitbild</PresentationFormat>
  <Paragraphs>90</Paragraphs>
  <Slides>8</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Open Sans</vt:lpstr>
      <vt:lpstr>Slackey</vt:lpstr>
      <vt:lpstr>Symbol</vt:lpstr>
      <vt:lpstr>Arial</vt:lpstr>
      <vt:lpstr>Aptos</vt:lpstr>
      <vt:lpstr>Office</vt:lpstr>
      <vt:lpstr>Klimafitte Städte: Ideen für die Urbane Transformation </vt:lpstr>
      <vt:lpstr>Klimaschutz und Klimaanpassung:</vt:lpstr>
      <vt:lpstr>Anpassungsmaßnahmen an die Folgen des Klimawandels</vt:lpstr>
      <vt:lpstr>Klimaanpassung in unserem Ort </vt:lpstr>
      <vt:lpstr>Klimaanpassung in unserem Ort </vt:lpstr>
      <vt:lpstr>Klimaanpassung in unserem Ort </vt:lpstr>
      <vt:lpstr>Die Stadtratssitzung  </vt:lpstr>
      <vt:lpstr>Noch 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eine Headline zweite Zeile</dc:title>
  <dc:creator>Anne Meyer</dc:creator>
  <cp:lastModifiedBy>Hennig, Pauline</cp:lastModifiedBy>
  <cp:revision>134</cp:revision>
  <dcterms:created xsi:type="dcterms:W3CDTF">2026-01-22T11:44:27Z</dcterms:created>
  <dcterms:modified xsi:type="dcterms:W3CDTF">2026-06-10T06:49:09Z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0x010100B574B5E24FAC7C46B8E2F26F254754D7</vt:lpwstr>
  </property>
</Properties>
</file>