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f" ContentType="image/x-wmf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3" r:id="rId4"/>
    <p:sldId id="260" r:id="rId5"/>
    <p:sldId id="261" r:id="rId6"/>
    <p:sldId id="262" r:id="rId7"/>
  </p:sldIdLst>
  <p:sldSz cx="12192000" cy="6858000"/>
  <p:notesSz cx="7559675" cy="10691813"/>
  <p:embeddedFontLst>
    <p:embeddedFont>
      <p:font typeface="Arial Narrow" panose="020B0604020202020204" pitchFamily="34" charset="0"/>
      <p:regular r:id="rId9"/>
      <p:bold r:id="rId10"/>
      <p:italic r:id="rId11"/>
      <p:boldItalic r:id="rId12"/>
    </p:embeddedFont>
    <p:embeddedFont>
      <p:font typeface="Malgun Gothic" panose="020B0503020000020004" pitchFamily="34" charset="-127"/>
      <p:regular r:id="rId13"/>
      <p:bold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Slackey" panose="02000000000000000000" pitchFamily="2" charset="0"/>
      <p:regular r:id="rId19"/>
      <p:bold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5959"/>
  </p:normalViewPr>
  <p:slideViewPr>
    <p:cSldViewPr snapToGrid="0">
      <p:cViewPr varScale="1">
        <p:scale>
          <a:sx n="81" d="100"/>
          <a:sy n="81" d="100"/>
        </p:scale>
        <p:origin x="2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D3E55-F9CB-954A-87B8-7F14FEB7E2A9}" type="datetimeFigureOut">
              <a:rPr lang="de-DE" smtClean="0"/>
              <a:t>10.06.26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C6D4-632F-1F4F-8230-3EB75E539B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3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Abb. </a:t>
            </a:r>
            <a:r>
              <a:rPr lang="de-DE"/>
              <a:t>2 Hinweis</a:t>
            </a:r>
            <a:r>
              <a:rPr lang="de-DE" dirty="0"/>
              <a:t>: Bild generiert mittels </a:t>
            </a:r>
            <a:r>
              <a:rPr lang="de-DE" dirty="0" err="1"/>
              <a:t>ChatGPT</a:t>
            </a:r>
            <a:r>
              <a:rPr lang="de-DE" dirty="0"/>
              <a:t> (integriertes DALL-E-Bildsystem), OpenAI, 08. Juni 2026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9C018-9FCA-49F7-82B3-4C9E722CA30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67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di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0680" cy="685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10000" y="2001960"/>
            <a:ext cx="10568160" cy="403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6pPr>
            <a:lvl7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  <a:lvl8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8pPr>
            <a:lvl9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9pPr>
          </a:lstStyle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Sechste Ebene</a:t>
            </a:r>
          </a:p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Achte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Neunte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19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 idx="20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 idx="21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3DEA81B1-5374-41F0-922D-694087101A72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,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10000" y="2001600"/>
            <a:ext cx="5139360" cy="403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42400" y="2001600"/>
            <a:ext cx="594828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 idx="22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ftr" idx="23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sldNum" idx="24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DD27144A-3212-4CCF-80A2-9B19EB90B036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11080" y="2001600"/>
            <a:ext cx="10568160" cy="403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95" name="PlaceHolder 3"/>
          <p:cNvSpPr>
            <a:spLocks noGrp="1"/>
          </p:cNvSpPr>
          <p:nvPr>
            <p:ph type="dt" idx="25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ftr" idx="26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sldNum" idx="27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3A97555C-080C-4A7E-99AF-3B960B5E1923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ei Inhal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11080" y="2001600"/>
            <a:ext cx="5139360" cy="403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42400" y="2001600"/>
            <a:ext cx="5139360" cy="403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dt" idx="28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ftr" idx="29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" name="PlaceHolder 6"/>
          <p:cNvSpPr>
            <a:spLocks noGrp="1"/>
          </p:cNvSpPr>
          <p:nvPr>
            <p:ph type="sldNum" idx="30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1B0EDC6A-5068-4660-979A-0ECCDFE79AE8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,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0" y="2001600"/>
            <a:ext cx="59493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42400" y="2001600"/>
            <a:ext cx="5139360" cy="403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dt" idx="31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ftr" idx="32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sldNum" idx="33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8D77E3E7-C6D0-4515-9B7D-C1924619F388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 type="title" hasCustomPrompt="1"/>
          </p:nvPr>
        </p:nvSpPr>
        <p:spPr>
          <a:xfrm>
            <a:off x="813600" y="2948400"/>
            <a:ext cx="1056564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de-DE" sz="48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48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</a:t>
            </a:r>
            <a:br>
              <a:rPr sz="4800"/>
            </a:br>
            <a:r>
              <a:rPr lang="de-DE" sz="48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bearbeiten</a:t>
            </a:r>
          </a:p>
        </p:txBody>
      </p:sp>
      <p:pic>
        <p:nvPicPr>
          <p:cNvPr id="117" name="Grafik 9"/>
          <p:cNvPicPr/>
          <p:nvPr/>
        </p:nvPicPr>
        <p:blipFill>
          <a:blip r:embed="rId3"/>
          <a:stretch/>
        </p:blipFill>
        <p:spPr>
          <a:xfrm>
            <a:off x="9009720" y="359640"/>
            <a:ext cx="2378880" cy="864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1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1296000" lvl="2" indent="-288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1728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2160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 einspalt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PlaceHolder 1"/>
          <p:cNvSpPr>
            <a:spLocks noGrp="1"/>
          </p:cNvSpPr>
          <p:nvPr>
            <p:ph type="body"/>
          </p:nvPr>
        </p:nvSpPr>
        <p:spPr>
          <a:xfrm>
            <a:off x="810000" y="2001600"/>
            <a:ext cx="105681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22" name="PlaceHolder 2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23" name="PlaceHolder 3"/>
          <p:cNvSpPr>
            <a:spLocks noGrp="1"/>
          </p:cNvSpPr>
          <p:nvPr>
            <p:ph type="dt" idx="34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ftr" idx="35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sldNum" idx="36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B0E1752C-A395-47CF-BFC4-1FB607304309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 groß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body"/>
          </p:nvPr>
        </p:nvSpPr>
        <p:spPr>
          <a:xfrm>
            <a:off x="0" y="2001600"/>
            <a:ext cx="1219068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30" name="PlaceHolder 3"/>
          <p:cNvSpPr>
            <a:spLocks noGrp="1"/>
          </p:cNvSpPr>
          <p:nvPr>
            <p:ph type="dt" idx="37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 idx="38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 idx="39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6073B17B-BF99-44AE-8A8C-B001B66D61AB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ei Bil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body"/>
          </p:nvPr>
        </p:nvSpPr>
        <p:spPr>
          <a:xfrm>
            <a:off x="810000" y="2001600"/>
            <a:ext cx="51393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42400" y="2001600"/>
            <a:ext cx="51393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38" name="PlaceHolder 4"/>
          <p:cNvSpPr>
            <a:spLocks noGrp="1"/>
          </p:cNvSpPr>
          <p:nvPr>
            <p:ph type="dt" idx="40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ftr" idx="41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sldNum" idx="42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3D4FE7A5-2F44-40AD-A493-0B4310D83798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, vier Bil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PlaceHolder 1"/>
          <p:cNvSpPr>
            <a:spLocks noGrp="1"/>
          </p:cNvSpPr>
          <p:nvPr>
            <p:ph type="body"/>
          </p:nvPr>
        </p:nvSpPr>
        <p:spPr>
          <a:xfrm>
            <a:off x="0" y="2001600"/>
            <a:ext cx="28281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44" name="PlaceHolder 2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41680" y="2001600"/>
            <a:ext cx="28281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9362520" y="2002680"/>
            <a:ext cx="28281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3120840" y="2001600"/>
            <a:ext cx="2828160" cy="4037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48" name="PlaceHolder 6"/>
          <p:cNvSpPr>
            <a:spLocks noGrp="1"/>
          </p:cNvSpPr>
          <p:nvPr>
            <p:ph type="dt" idx="43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9" name="PlaceHolder 7"/>
          <p:cNvSpPr>
            <a:spLocks noGrp="1"/>
          </p:cNvSpPr>
          <p:nvPr>
            <p:ph type="ftr" idx="44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0" name="PlaceHolder 8"/>
          <p:cNvSpPr>
            <a:spLocks noGrp="1"/>
          </p:cNvSpPr>
          <p:nvPr>
            <p:ph type="sldNum" idx="45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CABC13B6-786C-4307-BADE-DEA267BF9329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ei Texte farb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10000" y="2001600"/>
            <a:ext cx="3328560" cy="40377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180000" tIns="158400" rIns="180000" bIns="1584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429800" y="2001600"/>
            <a:ext cx="3328560" cy="403776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txBody>
          <a:bodyPr lIns="180000" tIns="158400" rIns="180000" bIns="1584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8049600" y="2001600"/>
            <a:ext cx="3328560" cy="403776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txBody>
          <a:bodyPr lIns="180000" tIns="158400" rIns="180000" bIns="1584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5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Zweite Ebene</a:t>
            </a:r>
            <a:endParaRPr lang="de-DE" sz="19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Dritte 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Vierte 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FFFFFF"/>
              </a:buClr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Fünfte Ebene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dt" idx="1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ftr" idx="2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7"/>
          <p:cNvSpPr>
            <a:spLocks noGrp="1"/>
          </p:cNvSpPr>
          <p:nvPr>
            <p:ph type="sldNum" idx="3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EB0FEFF7-8A03-40D1-BC1C-B27885CBCF50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 Bil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5950080" cy="328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241680" y="0"/>
            <a:ext cx="5949360" cy="328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42400" y="3574800"/>
            <a:ext cx="5949360" cy="328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0" y="3574800"/>
            <a:ext cx="5949360" cy="328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dt" idx="4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ftr" idx="5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sldNum" idx="6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457441B9-A7A9-49F8-8EF0-991E40C271CF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i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Rechteck 10"/>
          <p:cNvSpPr/>
          <p:nvPr/>
        </p:nvSpPr>
        <p:spPr>
          <a:xfrm>
            <a:off x="810000" y="813600"/>
            <a:ext cx="10568160" cy="522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4000"/>
              </a:lnSpc>
              <a:spcAft>
                <a:spcPts val="1100"/>
              </a:spcAft>
              <a:tabLst>
                <a:tab pos="0" algn="l"/>
              </a:tabLst>
            </a:pPr>
            <a:endParaRPr lang="de-DE" sz="19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1"/>
          <p:cNvSpPr>
            <a:spLocks noGrp="1"/>
          </p:cNvSpPr>
          <p:nvPr>
            <p:ph type="body"/>
          </p:nvPr>
        </p:nvSpPr>
        <p:spPr>
          <a:xfrm>
            <a:off x="3067200" y="813240"/>
            <a:ext cx="6123600" cy="5227200"/>
          </a:xfrm>
          <a:prstGeom prst="rect">
            <a:avLst/>
          </a:prstGeom>
          <a:noFill/>
          <a:ln w="0">
            <a:noFill/>
          </a:ln>
        </p:spPr>
        <p:txBody>
          <a:bodyPr lIns="0" tIns="720000" rIns="0" bIns="720000" anchor="ctr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22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  <a:lvl2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2pPr>
            <a:lvl3pPr marL="216000" indent="-21600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3pPr>
            <a:lvl4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4pPr>
            <a:lvl5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5pPr>
            <a:lvl6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6pPr>
            <a:lvl7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7pPr>
            <a:lvl8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8pPr>
            <a:lvl9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  <a:def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defRPr>
            </a:lvl9pPr>
          </a:lstStyle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22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Mastertextformat bearbeiten</a:t>
            </a: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Zweite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marL="216000" indent="-21600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Dritte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Vierte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Fünfte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Sechste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Siebte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Achte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  <a:p>
            <a:pPr indent="0" algn="l" defTabSz="914400">
              <a:lnSpc>
                <a:spcPct val="104000"/>
              </a:lnSpc>
              <a:spcAft>
                <a:spcPts val="1599"/>
              </a:spcAft>
              <a:buNone/>
              <a:tabLst>
                <a:tab pos="0" algn="l"/>
              </a:tabLst>
            </a:pPr>
            <a:r>
              <a:rPr lang="de-DE" sz="10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Neunte Ebene</a:t>
            </a:r>
            <a:endParaRPr lang="de-DE" sz="1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4" name="Grafik 12"/>
          <p:cNvPicPr/>
          <p:nvPr/>
        </p:nvPicPr>
        <p:blipFill>
          <a:blip r:embed="rId4"/>
          <a:stretch/>
        </p:blipFill>
        <p:spPr>
          <a:xfrm>
            <a:off x="9320760" y="3808080"/>
            <a:ext cx="1215000" cy="138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PlaceHolder 2"/>
          <p:cNvSpPr>
            <a:spLocks noGrp="1"/>
          </p:cNvSpPr>
          <p:nvPr>
            <p:ph type="dt" idx="7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ftr" idx="8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sldNum" idx="9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D6EAB3F1-FDDD-4237-B37C-63943D9923ED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abel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11080" y="2430720"/>
            <a:ext cx="10568160" cy="361152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216000" lvl="2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432000" lvl="3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648000" lvl="4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algn="l" defTabSz="914400">
              <a:lnSpc>
                <a:spcPct val="104000"/>
              </a:lnSpc>
              <a:spcAft>
                <a:spcPts val="1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9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810000" y="2001600"/>
            <a:ext cx="10568160" cy="42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19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Mastertextformat bearbeiten</a:t>
            </a:r>
          </a:p>
        </p:txBody>
      </p:sp>
      <p:sp>
        <p:nvSpPr>
          <p:cNvPr id="33" name="PlaceHolder 4"/>
          <p:cNvSpPr>
            <a:spLocks noGrp="1"/>
          </p:cNvSpPr>
          <p:nvPr>
            <p:ph type="dt" idx="10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ftr" idx="11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6"/>
          <p:cNvSpPr>
            <a:spLocks noGrp="1"/>
          </p:cNvSpPr>
          <p:nvPr>
            <p:ph type="sldNum" idx="12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8C5A654A-7F28-4B46-8EA7-F6C9F0FBBFF5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mit Lin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10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" name="Grafik 12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dt" idx="13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ftr" idx="14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sldNum" idx="15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361586EA-CAD8-47F3-9544-1D41DED2040A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" name="Grafik 4"/>
          <p:cNvPicPr/>
          <p:nvPr/>
        </p:nvPicPr>
        <p:blipFill>
          <a:blip r:embed="rId3"/>
          <a:stretch/>
        </p:blipFill>
        <p:spPr>
          <a:xfrm>
            <a:off x="9843840" y="68292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dt" idx="16"/>
          </p:nvPr>
        </p:nvSpPr>
        <p:spPr>
          <a:xfrm>
            <a:off x="1195200" y="6404400"/>
            <a:ext cx="574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&lt;Datum/Uhrzeit&gt;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17"/>
          </p:nvPr>
        </p:nvSpPr>
        <p:spPr>
          <a:xfrm>
            <a:off x="1800000" y="6404400"/>
            <a:ext cx="957924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&lt;Fußzeile&gt;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18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CAA7757B-94FF-45CF-9D89-CF4A2B586F7D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Rechteck 3"/>
          <p:cNvSpPr/>
          <p:nvPr/>
        </p:nvSpPr>
        <p:spPr>
          <a:xfrm>
            <a:off x="0" y="0"/>
            <a:ext cx="12191760" cy="162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4000"/>
              </a:lnSpc>
              <a:spcAft>
                <a:spcPts val="1100"/>
              </a:spcAft>
              <a:tabLst>
                <a:tab pos="0" algn="l"/>
              </a:tabLst>
            </a:pPr>
            <a:endParaRPr lang="de-DE" sz="19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 hasCustomPrompt="1"/>
          </p:nvPr>
        </p:nvSpPr>
        <p:spPr>
          <a:xfrm>
            <a:off x="813600" y="2948400"/>
            <a:ext cx="10565640" cy="147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de-DE" sz="4800" b="0" u="none" strike="noStrike" cap="all">
                <a:solidFill>
                  <a:schemeClr val="lt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4800" b="0" u="none" strike="noStrike" cap="all">
                <a:solidFill>
                  <a:schemeClr val="lt1"/>
                </a:solidFill>
                <a:effectLst/>
                <a:uFillTx/>
                <a:latin typeface="Slackey"/>
              </a:rPr>
              <a:t>Mastertitelformat</a:t>
            </a:r>
            <a:br>
              <a:rPr sz="4800"/>
            </a:br>
            <a:r>
              <a:rPr lang="de-DE" sz="4800" b="0" u="none" strike="noStrike" cap="all">
                <a:solidFill>
                  <a:schemeClr val="lt1"/>
                </a:solidFill>
                <a:effectLst/>
                <a:uFillTx/>
                <a:latin typeface="Slackey"/>
              </a:rPr>
              <a:t>bearbeiten</a:t>
            </a:r>
          </a:p>
        </p:txBody>
      </p:sp>
      <p:pic>
        <p:nvPicPr>
          <p:cNvPr id="51" name="Grafik 9"/>
          <p:cNvPicPr/>
          <p:nvPr/>
        </p:nvPicPr>
        <p:blipFill>
          <a:blip r:embed="rId3"/>
          <a:stretch/>
        </p:blipFill>
        <p:spPr>
          <a:xfrm>
            <a:off x="9009720" y="359640"/>
            <a:ext cx="2378880" cy="864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chlus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10" hidden="1"/>
          <p:cNvPicPr/>
          <p:nvPr/>
        </p:nvPicPr>
        <p:blipFill>
          <a:blip r:embed="rId2"/>
          <a:stretch/>
        </p:blipFill>
        <p:spPr>
          <a:xfrm>
            <a:off x="684000" y="1436400"/>
            <a:ext cx="10874160" cy="36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Grafik 12" hidden="1"/>
          <p:cNvPicPr/>
          <p:nvPr/>
        </p:nvPicPr>
        <p:blipFill>
          <a:blip r:embed="rId3"/>
          <a:stretch/>
        </p:blipFill>
        <p:spPr>
          <a:xfrm>
            <a:off x="9839880" y="662760"/>
            <a:ext cx="1542960" cy="56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5000"/>
              </a:lnSpc>
              <a:buNone/>
              <a:tabLst>
                <a:tab pos="0" algn="l"/>
              </a:tabLst>
              <a:def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defRPr>
            </a:lvl1pPr>
          </a:lstStyle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Mastertitelformat bearbeiten</a:t>
            </a:r>
          </a:p>
        </p:txBody>
      </p:sp>
      <p:pic>
        <p:nvPicPr>
          <p:cNvPr id="55" name="Grafik 8"/>
          <p:cNvPicPr/>
          <p:nvPr/>
        </p:nvPicPr>
        <p:blipFill>
          <a:blip r:embed="rId4"/>
          <a:stretch/>
        </p:blipFill>
        <p:spPr>
          <a:xfrm>
            <a:off x="805320" y="5009760"/>
            <a:ext cx="1479600" cy="10476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6" name="Gruppieren 24"/>
          <p:cNvGrpSpPr/>
          <p:nvPr/>
        </p:nvGrpSpPr>
        <p:grpSpPr>
          <a:xfrm>
            <a:off x="3875760" y="5075640"/>
            <a:ext cx="610560" cy="941760"/>
            <a:chOff x="3875760" y="5075640"/>
            <a:chExt cx="610560" cy="941760"/>
          </a:xfrm>
        </p:grpSpPr>
        <p:grpSp>
          <p:nvGrpSpPr>
            <p:cNvPr id="57" name="Grafik 3"/>
            <p:cNvGrpSpPr/>
            <p:nvPr/>
          </p:nvGrpSpPr>
          <p:grpSpPr>
            <a:xfrm>
              <a:off x="3875760" y="5422680"/>
              <a:ext cx="606960" cy="594720"/>
              <a:chOff x="3875760" y="5422680"/>
              <a:chExt cx="606960" cy="594720"/>
            </a:xfrm>
          </p:grpSpPr>
          <p:sp>
            <p:nvSpPr>
              <p:cNvPr id="58" name="Freihandform: Form 6"/>
              <p:cNvSpPr/>
              <p:nvPr/>
            </p:nvSpPr>
            <p:spPr>
              <a:xfrm>
                <a:off x="4357080" y="5764680"/>
                <a:ext cx="122040" cy="83520"/>
              </a:xfrm>
              <a:custGeom>
                <a:avLst/>
                <a:gdLst>
                  <a:gd name="textAreaLeft" fmla="*/ 0 w 122040"/>
                  <a:gd name="textAreaRight" fmla="*/ 123480 w 122040"/>
                  <a:gd name="textAreaTop" fmla="*/ 0 h 83520"/>
                  <a:gd name="textAreaBottom" fmla="*/ 84960 h 83520"/>
                  <a:gd name="GluePoint1X" fmla="*/ 124307 w 223302"/>
                  <a:gd name="GluePoint1Y" fmla="*/ 153734 h 153734"/>
                  <a:gd name="GluePoint2X" fmla="*/ 98 w 223302"/>
                  <a:gd name="GluePoint2Y" fmla="*/ 0 h 153734"/>
                  <a:gd name="GluePoint3X" fmla="*/ 223302 w 223302"/>
                  <a:gd name="GluePoint3Y" fmla="*/ 318 h 153734"/>
                  <a:gd name="GluePoint4X" fmla="*/ 177758 w 223302"/>
                  <a:gd name="GluePoint4Y" fmla="*/ 153223 h 153734"/>
                  <a:gd name="GluePoint5X" fmla="*/ 124307 w 223302"/>
                  <a:gd name="GluePoint5Y" fmla="*/ 153734 h 153734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</a:cxnLst>
                <a:rect l="textAreaLeft" t="textAreaTop" r="textAreaRight" b="textAreaBottom"/>
                <a:pathLst>
                  <a:path w="223302" h="153734">
                    <a:moveTo>
                      <a:pt x="124307" y="153734"/>
                    </a:moveTo>
                    <a:cubicBezTo>
                      <a:pt x="-8047" y="153734"/>
                      <a:pt x="98" y="0"/>
                      <a:pt x="98" y="0"/>
                    </a:cubicBezTo>
                    <a:lnTo>
                      <a:pt x="223302" y="318"/>
                    </a:lnTo>
                    <a:cubicBezTo>
                      <a:pt x="215703" y="54533"/>
                      <a:pt x="200797" y="105453"/>
                      <a:pt x="177758" y="153223"/>
                    </a:cubicBezTo>
                    <a:cubicBezTo>
                      <a:pt x="177758" y="153223"/>
                      <a:pt x="159941" y="153734"/>
                      <a:pt x="124307" y="153734"/>
                    </a:cubicBez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9960" rIns="90000" bIns="3996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" name="Freihandform: Form 7"/>
              <p:cNvSpPr/>
              <p:nvPr/>
            </p:nvSpPr>
            <p:spPr>
              <a:xfrm>
                <a:off x="3918960" y="5876640"/>
                <a:ext cx="465840" cy="140760"/>
              </a:xfrm>
              <a:custGeom>
                <a:avLst/>
                <a:gdLst>
                  <a:gd name="textAreaLeft" fmla="*/ 0 w 465840"/>
                  <a:gd name="textAreaRight" fmla="*/ 467280 w 465840"/>
                  <a:gd name="textAreaTop" fmla="*/ 0 h 140760"/>
                  <a:gd name="textAreaBottom" fmla="*/ 142200 h 140760"/>
                  <a:gd name="GluePoint1X" fmla="*/ 845578 w 845578"/>
                  <a:gd name="GluePoint1Y" fmla="*/ 115276 h 257587"/>
                  <a:gd name="GluePoint2X" fmla="*/ 471425 w 845578"/>
                  <a:gd name="GluePoint2Y" fmla="*/ 257587 h 257587"/>
                  <a:gd name="GluePoint3X" fmla="*/ 0 w 845578"/>
                  <a:gd name="GluePoint3Y" fmla="*/ 849 h 257587"/>
                  <a:gd name="GluePoint4X" fmla="*/ 730835 w 845578"/>
                  <a:gd name="GluePoint4Y" fmla="*/ 0 h 257587"/>
                  <a:gd name="GluePoint5X" fmla="*/ 845578 w 845578"/>
                  <a:gd name="GluePoint5Y" fmla="*/ 115276 h 257587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</a:cxnLst>
                <a:rect l="textAreaLeft" t="textAreaTop" r="textAreaRight" b="textAreaBottom"/>
                <a:pathLst>
                  <a:path w="845578" h="257587">
                    <a:moveTo>
                      <a:pt x="845578" y="115276"/>
                    </a:moveTo>
                    <a:cubicBezTo>
                      <a:pt x="747447" y="203583"/>
                      <a:pt x="615948" y="257587"/>
                      <a:pt x="471425" y="257587"/>
                    </a:cubicBezTo>
                    <a:cubicBezTo>
                      <a:pt x="272233" y="257587"/>
                      <a:pt x="96444" y="154519"/>
                      <a:pt x="0" y="849"/>
                    </a:cubicBezTo>
                    <a:lnTo>
                      <a:pt x="730835" y="0"/>
                    </a:lnTo>
                    <a:lnTo>
                      <a:pt x="845578" y="115276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" name="Freihandform: Form 9"/>
              <p:cNvSpPr/>
              <p:nvPr/>
            </p:nvSpPr>
            <p:spPr>
              <a:xfrm>
                <a:off x="3875760" y="5706720"/>
                <a:ext cx="415800" cy="140760"/>
              </a:xfrm>
              <a:custGeom>
                <a:avLst/>
                <a:gdLst>
                  <a:gd name="textAreaLeft" fmla="*/ 0 w 415800"/>
                  <a:gd name="textAreaRight" fmla="*/ 417240 w 415800"/>
                  <a:gd name="textAreaTop" fmla="*/ 0 h 140760"/>
                  <a:gd name="textAreaBottom" fmla="*/ 142200 h 140760"/>
                  <a:gd name="GluePoint1X" fmla="*/ 501929 w 755438"/>
                  <a:gd name="GluePoint1Y" fmla="*/ 0 h 257582"/>
                  <a:gd name="GluePoint2X" fmla="*/ 755439 w 755438"/>
                  <a:gd name="GluePoint2Y" fmla="*/ 257582 h 257582"/>
                  <a:gd name="GluePoint3X" fmla="*/ 51497 w 755438"/>
                  <a:gd name="GluePoint3Y" fmla="*/ 257277 h 257582"/>
                  <a:gd name="GluePoint4X" fmla="*/ 210 w 755438"/>
                  <a:gd name="GluePoint4Y" fmla="*/ 32395 h 257582"/>
                  <a:gd name="GluePoint5X" fmla="*/ 0 w 755438"/>
                  <a:gd name="GluePoint5Y" fmla="*/ 340 h 257582"/>
                  <a:gd name="GluePoint6X" fmla="*/ 501929 w 755438"/>
                  <a:gd name="GluePoint6Y" fmla="*/ 0 h 25758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</a:cxnLst>
                <a:rect l="textAreaLeft" t="textAreaTop" r="textAreaRight" b="textAreaBottom"/>
                <a:pathLst>
                  <a:path w="755438" h="257582">
                    <a:moveTo>
                      <a:pt x="501929" y="0"/>
                    </a:moveTo>
                    <a:lnTo>
                      <a:pt x="755439" y="257582"/>
                    </a:lnTo>
                    <a:lnTo>
                      <a:pt x="51497" y="257277"/>
                    </a:lnTo>
                    <a:cubicBezTo>
                      <a:pt x="18588" y="188944"/>
                      <a:pt x="210" y="112738"/>
                      <a:pt x="210" y="32395"/>
                    </a:cubicBezTo>
                    <a:lnTo>
                      <a:pt x="0" y="340"/>
                    </a:lnTo>
                    <a:lnTo>
                      <a:pt x="501929" y="0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" name="Freihandform: Form 10"/>
              <p:cNvSpPr/>
              <p:nvPr/>
            </p:nvSpPr>
            <p:spPr>
              <a:xfrm>
                <a:off x="3875760" y="5535000"/>
                <a:ext cx="249480" cy="142920"/>
              </a:xfrm>
              <a:custGeom>
                <a:avLst/>
                <a:gdLst>
                  <a:gd name="textAreaLeft" fmla="*/ 0 w 249480"/>
                  <a:gd name="textAreaRight" fmla="*/ 250920 w 249480"/>
                  <a:gd name="textAreaTop" fmla="*/ 0 h 142920"/>
                  <a:gd name="textAreaBottom" fmla="*/ 144360 h 142920"/>
                  <a:gd name="GluePoint1X" fmla="*/ 210 w 454077"/>
                  <a:gd name="GluePoint1Y" fmla="*/ 260976 h 260976"/>
                  <a:gd name="GluePoint2X" fmla="*/ 0 w 454077"/>
                  <a:gd name="GluePoint2Y" fmla="*/ 0 h 260976"/>
                  <a:gd name="GluePoint3X" fmla="*/ 191405 w 454077"/>
                  <a:gd name="GluePoint3Y" fmla="*/ 0 h 260976"/>
                  <a:gd name="GluePoint4X" fmla="*/ 454078 w 454077"/>
                  <a:gd name="GluePoint4Y" fmla="*/ 260976 h 260976"/>
                  <a:gd name="GluePoint5X" fmla="*/ 210 w 454077"/>
                  <a:gd name="GluePoint5Y" fmla="*/ 260976 h 26097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</a:cxnLst>
                <a:rect l="textAreaLeft" t="textAreaTop" r="textAreaRight" b="textAreaBottom"/>
                <a:pathLst>
                  <a:path w="454077" h="260976">
                    <a:moveTo>
                      <a:pt x="210" y="260976"/>
                    </a:moveTo>
                    <a:lnTo>
                      <a:pt x="0" y="0"/>
                    </a:lnTo>
                    <a:lnTo>
                      <a:pt x="191405" y="0"/>
                    </a:lnTo>
                    <a:lnTo>
                      <a:pt x="454078" y="260976"/>
                    </a:lnTo>
                    <a:lnTo>
                      <a:pt x="210" y="260976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" name="Freihandform: Form 11"/>
              <p:cNvSpPr/>
              <p:nvPr/>
            </p:nvSpPr>
            <p:spPr>
              <a:xfrm>
                <a:off x="3875760" y="5429520"/>
                <a:ext cx="76680" cy="76680"/>
              </a:xfrm>
              <a:custGeom>
                <a:avLst/>
                <a:gdLst>
                  <a:gd name="textAreaLeft" fmla="*/ 0 w 76680"/>
                  <a:gd name="textAreaRight" fmla="*/ 78120 w 76680"/>
                  <a:gd name="textAreaTop" fmla="*/ 0 h 76680"/>
                  <a:gd name="textAreaBottom" fmla="*/ 78120 h 76680"/>
                  <a:gd name="GluePoint1X" fmla="*/ 0 w 141262"/>
                  <a:gd name="GluePoint1Y" fmla="*/ 0 h 141263"/>
                  <a:gd name="GluePoint2X" fmla="*/ 141263 w 141262"/>
                  <a:gd name="GluePoint2Y" fmla="*/ 141263 h 141263"/>
                  <a:gd name="GluePoint3X" fmla="*/ 210 w 141262"/>
                  <a:gd name="GluePoint3Y" fmla="*/ 141008 h 141263"/>
                  <a:gd name="GluePoint4X" fmla="*/ 0 w 141262"/>
                  <a:gd name="GluePoint4Y" fmla="*/ 0 h 141263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</a:cxnLst>
                <a:rect l="textAreaLeft" t="textAreaTop" r="textAreaRight" b="textAreaBottom"/>
                <a:pathLst>
                  <a:path w="141262" h="141263">
                    <a:moveTo>
                      <a:pt x="0" y="0"/>
                    </a:moveTo>
                    <a:lnTo>
                      <a:pt x="141263" y="141263"/>
                    </a:lnTo>
                    <a:lnTo>
                      <a:pt x="210" y="1410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3120" rIns="90000" bIns="3312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" name="Freihandform: Form 13"/>
              <p:cNvSpPr/>
              <p:nvPr/>
            </p:nvSpPr>
            <p:spPr>
              <a:xfrm>
                <a:off x="4033800" y="5422680"/>
                <a:ext cx="447840" cy="83880"/>
              </a:xfrm>
              <a:custGeom>
                <a:avLst/>
                <a:gdLst>
                  <a:gd name="textAreaLeft" fmla="*/ 0 w 447840"/>
                  <a:gd name="textAreaRight" fmla="*/ 449280 w 447840"/>
                  <a:gd name="textAreaTop" fmla="*/ 0 h 83880"/>
                  <a:gd name="textAreaBottom" fmla="*/ 85320 h 83880"/>
                  <a:gd name="GluePoint1X" fmla="*/ 813105 w 813310"/>
                  <a:gd name="GluePoint1Y" fmla="*/ 0 h 154752"/>
                  <a:gd name="GluePoint2X" fmla="*/ 652 w 813310"/>
                  <a:gd name="GluePoint2Y" fmla="*/ 0 h 154752"/>
                  <a:gd name="GluePoint3X" fmla="*/ 114680 w 813310"/>
                  <a:gd name="GluePoint3Y" fmla="*/ 154400 h 154752"/>
                  <a:gd name="GluePoint4X" fmla="*/ 813311 w 813310"/>
                  <a:gd name="GluePoint4Y" fmla="*/ 154752 h 154752"/>
                  <a:gd name="GluePoint5X" fmla="*/ 813105 w 813310"/>
                  <a:gd name="GluePoint5Y" fmla="*/ 0 h 15475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</a:cxnLst>
                <a:rect l="textAreaLeft" t="textAreaTop" r="textAreaRight" b="textAreaBottom"/>
                <a:pathLst>
                  <a:path w="813310" h="154752">
                    <a:moveTo>
                      <a:pt x="813105" y="0"/>
                    </a:moveTo>
                    <a:lnTo>
                      <a:pt x="652" y="0"/>
                    </a:lnTo>
                    <a:cubicBezTo>
                      <a:pt x="652" y="0"/>
                      <a:pt x="-15638" y="154400"/>
                      <a:pt x="114680" y="154400"/>
                    </a:cubicBezTo>
                    <a:cubicBezTo>
                      <a:pt x="244998" y="154400"/>
                      <a:pt x="813311" y="154752"/>
                      <a:pt x="813311" y="154752"/>
                    </a:cubicBezTo>
                    <a:lnTo>
                      <a:pt x="813105" y="0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0320" rIns="90000" bIns="4032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" name="Freihandform: Form 14"/>
              <p:cNvSpPr/>
              <p:nvPr/>
            </p:nvSpPr>
            <p:spPr>
              <a:xfrm>
                <a:off x="4196520" y="5591520"/>
                <a:ext cx="286200" cy="83880"/>
              </a:xfrm>
              <a:custGeom>
                <a:avLst/>
                <a:gdLst>
                  <a:gd name="textAreaLeft" fmla="*/ 0 w 286200"/>
                  <a:gd name="textAreaRight" fmla="*/ 287640 w 286200"/>
                  <a:gd name="textAreaTop" fmla="*/ 0 h 83880"/>
                  <a:gd name="textAreaBottom" fmla="*/ 85320 h 83880"/>
                  <a:gd name="GluePoint1X" fmla="*/ 125943 w 520631"/>
                  <a:gd name="GluePoint1Y" fmla="*/ 154753 h 154752"/>
                  <a:gd name="GluePoint2X" fmla="*/ 37 w 520631"/>
                  <a:gd name="GluePoint2Y" fmla="*/ 0 h 154752"/>
                  <a:gd name="GluePoint3X" fmla="*/ 519953 w 520631"/>
                  <a:gd name="GluePoint3Y" fmla="*/ 0 h 154752"/>
                  <a:gd name="GluePoint4X" fmla="*/ 520632 w 520631"/>
                  <a:gd name="GluePoint4Y" fmla="*/ 154753 h 154752"/>
                  <a:gd name="GluePoint5X" fmla="*/ 125943 w 520631"/>
                  <a:gd name="GluePoint5Y" fmla="*/ 154753 h 15475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</a:cxnLst>
                <a:rect l="textAreaLeft" t="textAreaTop" r="textAreaRight" b="textAreaBottom"/>
                <a:pathLst>
                  <a:path w="520631" h="154752">
                    <a:moveTo>
                      <a:pt x="125943" y="154753"/>
                    </a:moveTo>
                    <a:cubicBezTo>
                      <a:pt x="-5732" y="154753"/>
                      <a:pt x="37" y="0"/>
                      <a:pt x="37" y="0"/>
                    </a:cubicBezTo>
                    <a:lnTo>
                      <a:pt x="519953" y="0"/>
                    </a:lnTo>
                    <a:lnTo>
                      <a:pt x="520632" y="154753"/>
                    </a:lnTo>
                    <a:lnTo>
                      <a:pt x="125943" y="154753"/>
                    </a:lnTo>
                    <a:close/>
                  </a:path>
                </a:pathLst>
              </a:custGeom>
              <a:solidFill>
                <a:srgbClr val="1E8E2C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0320" rIns="90000" bIns="4032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65" name="Grafik 3"/>
            <p:cNvGrpSpPr/>
            <p:nvPr/>
          </p:nvGrpSpPr>
          <p:grpSpPr>
            <a:xfrm>
              <a:off x="3878640" y="5075640"/>
              <a:ext cx="607680" cy="108360"/>
              <a:chOff x="3878640" y="5075640"/>
              <a:chExt cx="607680" cy="108360"/>
            </a:xfrm>
          </p:grpSpPr>
          <p:sp>
            <p:nvSpPr>
              <p:cNvPr id="66" name="Freihandform: Form 17"/>
              <p:cNvSpPr/>
              <p:nvPr/>
            </p:nvSpPr>
            <p:spPr>
              <a:xfrm>
                <a:off x="3878640" y="5078880"/>
                <a:ext cx="61200" cy="101880"/>
              </a:xfrm>
              <a:custGeom>
                <a:avLst/>
                <a:gdLst>
                  <a:gd name="textAreaLeft" fmla="*/ 0 w 61200"/>
                  <a:gd name="textAreaRight" fmla="*/ 62640 w 61200"/>
                  <a:gd name="textAreaTop" fmla="*/ 0 h 101880"/>
                  <a:gd name="textAreaBottom" fmla="*/ 103320 h 101880"/>
                  <a:gd name="GluePoint1X" fmla="*/ 91057 w 113605"/>
                  <a:gd name="GluePoint1Y" fmla="*/ 38431 h 187332"/>
                  <a:gd name="GluePoint2X" fmla="*/ 59652 w 113605"/>
                  <a:gd name="GluePoint2Y" fmla="*/ 18835 h 187332"/>
                  <a:gd name="GluePoint3X" fmla="*/ 29612 w 113605"/>
                  <a:gd name="GluePoint3Y" fmla="*/ 46866 h 187332"/>
                  <a:gd name="GluePoint4X" fmla="*/ 41081 w 113605"/>
                  <a:gd name="GluePoint4Y" fmla="*/ 66457 h 187332"/>
                  <a:gd name="GluePoint5X" fmla="*/ 55282 w 113605"/>
                  <a:gd name="GluePoint5Y" fmla="*/ 74077 h 187332"/>
                  <a:gd name="GluePoint6X" fmla="*/ 61017 w 113605"/>
                  <a:gd name="GluePoint6Y" fmla="*/ 76797 h 187332"/>
                  <a:gd name="GluePoint7X" fmla="*/ 66752 w 113605"/>
                  <a:gd name="GluePoint7Y" fmla="*/ 79247 h 187332"/>
                  <a:gd name="GluePoint8X" fmla="*/ 72487 w 113605"/>
                  <a:gd name="GluePoint8Y" fmla="*/ 81696 h 187332"/>
                  <a:gd name="GluePoint9X" fmla="*/ 113606 w 113605"/>
                  <a:gd name="GluePoint9Y" fmla="*/ 131491 h 187332"/>
                  <a:gd name="GluePoint10X" fmla="*/ 56374 w 113605"/>
                  <a:gd name="GluePoint10Y" fmla="*/ 187333 h 187332"/>
                  <a:gd name="GluePoint11X" fmla="*/ 0 w 113605"/>
                  <a:gd name="GluePoint11Y" fmla="*/ 140743 h 187332"/>
                  <a:gd name="GluePoint12X" fmla="*/ 19566 w 113605"/>
                  <a:gd name="GluePoint12Y" fmla="*/ 135300 h 187332"/>
                  <a:gd name="GluePoint13X" fmla="*/ 56101 w 113605"/>
                  <a:gd name="GluePoint13Y" fmla="*/ 168497 h 187332"/>
                  <a:gd name="GluePoint14X" fmla="*/ 93244 w 113605"/>
                  <a:gd name="GluePoint14Y" fmla="*/ 132851 h 187332"/>
                  <a:gd name="GluePoint15X" fmla="*/ 78222 w 113605"/>
                  <a:gd name="GluePoint15Y" fmla="*/ 107002 h 187332"/>
                  <a:gd name="GluePoint16X" fmla="*/ 62383 w 113605"/>
                  <a:gd name="GluePoint16Y" fmla="*/ 98838 h 187332"/>
                  <a:gd name="GluePoint17X" fmla="*/ 56921 w 113605"/>
                  <a:gd name="GluePoint17Y" fmla="*/ 96117 h 187332"/>
                  <a:gd name="GluePoint18X" fmla="*/ 51459 w 113605"/>
                  <a:gd name="GluePoint18Y" fmla="*/ 93669 h 187332"/>
                  <a:gd name="GluePoint19X" fmla="*/ 45997 w 113605"/>
                  <a:gd name="GluePoint19Y" fmla="*/ 91219 h 187332"/>
                  <a:gd name="GluePoint20X" fmla="*/ 9249 w 113605"/>
                  <a:gd name="GluePoint20Y" fmla="*/ 46322 h 187332"/>
                  <a:gd name="GluePoint21X" fmla="*/ 60198 w 113605"/>
                  <a:gd name="GluePoint21Y" fmla="*/ 0 h 187332"/>
                  <a:gd name="GluePoint22X" fmla="*/ 107089 w 113605"/>
                  <a:gd name="GluePoint22Y" fmla="*/ 28091 h 187332"/>
                  <a:gd name="GluePoint23X" fmla="*/ 91057 w 113605"/>
                  <a:gd name="GluePoint23Y" fmla="*/ 38431 h 18733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  <a:cxn ang="0">
                    <a:pos x="GluePoint17X" y="GluePoint17Y"/>
                  </a:cxn>
                  <a:cxn ang="0">
                    <a:pos x="GluePoint18X" y="GluePoint18Y"/>
                  </a:cxn>
                  <a:cxn ang="0">
                    <a:pos x="GluePoint19X" y="GluePoint19Y"/>
                  </a:cxn>
                  <a:cxn ang="0">
                    <a:pos x="GluePoint20X" y="GluePoint20Y"/>
                  </a:cxn>
                  <a:cxn ang="0">
                    <a:pos x="GluePoint21X" y="GluePoint21Y"/>
                  </a:cxn>
                  <a:cxn ang="0">
                    <a:pos x="GluePoint22X" y="GluePoint22Y"/>
                  </a:cxn>
                  <a:cxn ang="0">
                    <a:pos x="GluePoint23X" y="GluePoint23Y"/>
                  </a:cxn>
                </a:cxnLst>
                <a:rect l="textAreaLeft" t="textAreaTop" r="textAreaRight" b="textAreaBottom"/>
                <a:pathLst>
                  <a:path w="113605" h="187332">
                    <a:moveTo>
                      <a:pt x="91057" y="38431"/>
                    </a:moveTo>
                    <a:cubicBezTo>
                      <a:pt x="81772" y="23737"/>
                      <a:pt x="73852" y="18835"/>
                      <a:pt x="59652" y="18835"/>
                    </a:cubicBezTo>
                    <a:cubicBezTo>
                      <a:pt x="42720" y="18835"/>
                      <a:pt x="29612" y="30812"/>
                      <a:pt x="29612" y="46866"/>
                    </a:cubicBezTo>
                    <a:cubicBezTo>
                      <a:pt x="29612" y="54757"/>
                      <a:pt x="33435" y="61288"/>
                      <a:pt x="41081" y="66457"/>
                    </a:cubicBezTo>
                    <a:cubicBezTo>
                      <a:pt x="45451" y="69179"/>
                      <a:pt x="50094" y="71900"/>
                      <a:pt x="55282" y="74077"/>
                    </a:cubicBezTo>
                    <a:lnTo>
                      <a:pt x="61017" y="76797"/>
                    </a:lnTo>
                    <a:lnTo>
                      <a:pt x="66752" y="79247"/>
                    </a:lnTo>
                    <a:lnTo>
                      <a:pt x="72487" y="81696"/>
                    </a:lnTo>
                    <a:cubicBezTo>
                      <a:pt x="101659" y="94485"/>
                      <a:pt x="113606" y="108906"/>
                      <a:pt x="113606" y="131491"/>
                    </a:cubicBezTo>
                    <a:cubicBezTo>
                      <a:pt x="113606" y="162783"/>
                      <a:pt x="88599" y="187333"/>
                      <a:pt x="56374" y="187333"/>
                    </a:cubicBezTo>
                    <a:cubicBezTo>
                      <a:pt x="27167" y="187333"/>
                      <a:pt x="7073" y="170651"/>
                      <a:pt x="0" y="140743"/>
                    </a:cubicBezTo>
                    <a:lnTo>
                      <a:pt x="19566" y="135300"/>
                    </a:lnTo>
                    <a:cubicBezTo>
                      <a:pt x="24453" y="157069"/>
                      <a:pt x="36985" y="168497"/>
                      <a:pt x="56101" y="168497"/>
                    </a:cubicBezTo>
                    <a:cubicBezTo>
                      <a:pt x="77130" y="168497"/>
                      <a:pt x="93244" y="152987"/>
                      <a:pt x="93244" y="132851"/>
                    </a:cubicBezTo>
                    <a:cubicBezTo>
                      <a:pt x="93244" y="121695"/>
                      <a:pt x="88327" y="113260"/>
                      <a:pt x="78222" y="107002"/>
                    </a:cubicBezTo>
                    <a:cubicBezTo>
                      <a:pt x="73579" y="104009"/>
                      <a:pt x="68390" y="101287"/>
                      <a:pt x="62383" y="98838"/>
                    </a:cubicBezTo>
                    <a:lnTo>
                      <a:pt x="56921" y="96117"/>
                    </a:lnTo>
                    <a:lnTo>
                      <a:pt x="51459" y="93669"/>
                    </a:lnTo>
                    <a:lnTo>
                      <a:pt x="45997" y="91219"/>
                    </a:lnTo>
                    <a:cubicBezTo>
                      <a:pt x="19837" y="79519"/>
                      <a:pt x="9249" y="66730"/>
                      <a:pt x="9249" y="46322"/>
                    </a:cubicBezTo>
                    <a:cubicBezTo>
                      <a:pt x="9249" y="19927"/>
                      <a:pt x="31250" y="0"/>
                      <a:pt x="60198" y="0"/>
                    </a:cubicBezTo>
                    <a:cubicBezTo>
                      <a:pt x="80680" y="0"/>
                      <a:pt x="96229" y="9418"/>
                      <a:pt x="107089" y="28091"/>
                    </a:cubicBezTo>
                    <a:lnTo>
                      <a:pt x="91057" y="38431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" name="Freihandform: Form 18"/>
              <p:cNvSpPr/>
              <p:nvPr/>
            </p:nvSpPr>
            <p:spPr>
              <a:xfrm>
                <a:off x="3948480" y="5075640"/>
                <a:ext cx="89640" cy="103680"/>
              </a:xfrm>
              <a:custGeom>
                <a:avLst/>
                <a:gdLst>
                  <a:gd name="textAreaLeft" fmla="*/ 0 w 89640"/>
                  <a:gd name="textAreaRight" fmla="*/ 91080 w 89640"/>
                  <a:gd name="textAreaTop" fmla="*/ 0 h 103680"/>
                  <a:gd name="textAreaBottom" fmla="*/ 105120 h 103680"/>
                  <a:gd name="GluePoint1X" fmla="*/ 113303 w 164934"/>
                  <a:gd name="GluePoint1Y" fmla="*/ 119968 h 190136"/>
                  <a:gd name="GluePoint2X" fmla="*/ 52168 w 164934"/>
                  <a:gd name="GluePoint2Y" fmla="*/ 119968 h 190136"/>
                  <a:gd name="GluePoint3X" fmla="*/ 83143 w 164934"/>
                  <a:gd name="GluePoint3Y" fmla="*/ 47334 h 190136"/>
                  <a:gd name="GluePoint4X" fmla="*/ 113303 w 164934"/>
                  <a:gd name="GluePoint4Y" fmla="*/ 119968 h 190136"/>
                  <a:gd name="GluePoint5X" fmla="*/ 121183 w 164934"/>
                  <a:gd name="GluePoint5Y" fmla="*/ 138738 h 190136"/>
                  <a:gd name="GluePoint6X" fmla="*/ 142648 w 164934"/>
                  <a:gd name="GluePoint6Y" fmla="*/ 190137 h 190136"/>
                  <a:gd name="GluePoint7X" fmla="*/ 164934 w 164934"/>
                  <a:gd name="GluePoint7Y" fmla="*/ 190137 h 190136"/>
                  <a:gd name="GluePoint8X" fmla="*/ 83415 w 164934"/>
                  <a:gd name="GluePoint8Y" fmla="*/ 0 h 190136"/>
                  <a:gd name="GluePoint9X" fmla="*/ 0 w 164934"/>
                  <a:gd name="GluePoint9Y" fmla="*/ 190137 h 190136"/>
                  <a:gd name="GluePoint10X" fmla="*/ 22008 w 164934"/>
                  <a:gd name="GluePoint10Y" fmla="*/ 190137 h 190136"/>
                  <a:gd name="GluePoint11X" fmla="*/ 43745 w 164934"/>
                  <a:gd name="GluePoint11Y" fmla="*/ 138738 h 190136"/>
                  <a:gd name="GluePoint12X" fmla="*/ 121183 w 164934"/>
                  <a:gd name="GluePoint12Y" fmla="*/ 138738 h 19013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</a:cxnLst>
                <a:rect l="textAreaLeft" t="textAreaTop" r="textAreaRight" b="textAreaBottom"/>
                <a:pathLst>
                  <a:path w="164934" h="190136">
                    <a:moveTo>
                      <a:pt x="113303" y="119968"/>
                    </a:moveTo>
                    <a:lnTo>
                      <a:pt x="52168" y="119968"/>
                    </a:lnTo>
                    <a:lnTo>
                      <a:pt x="83143" y="47334"/>
                    </a:lnTo>
                    <a:lnTo>
                      <a:pt x="113303" y="119968"/>
                    </a:lnTo>
                    <a:close/>
                    <a:moveTo>
                      <a:pt x="121183" y="138738"/>
                    </a:moveTo>
                    <a:lnTo>
                      <a:pt x="142648" y="190137"/>
                    </a:lnTo>
                    <a:lnTo>
                      <a:pt x="164934" y="190137"/>
                    </a:lnTo>
                    <a:lnTo>
                      <a:pt x="83415" y="0"/>
                    </a:lnTo>
                    <a:lnTo>
                      <a:pt x="0" y="190137"/>
                    </a:lnTo>
                    <a:lnTo>
                      <a:pt x="22008" y="190137"/>
                    </a:lnTo>
                    <a:lnTo>
                      <a:pt x="43745" y="138738"/>
                    </a:lnTo>
                    <a:lnTo>
                      <a:pt x="121183" y="138738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" name="Freihandform: Form 19"/>
              <p:cNvSpPr/>
              <p:nvPr/>
            </p:nvSpPr>
            <p:spPr>
              <a:xfrm>
                <a:off x="4043880" y="5078880"/>
                <a:ext cx="80640" cy="101880"/>
              </a:xfrm>
              <a:custGeom>
                <a:avLst/>
                <a:gdLst>
                  <a:gd name="textAreaLeft" fmla="*/ 0 w 80640"/>
                  <a:gd name="textAreaRight" fmla="*/ 82080 w 80640"/>
                  <a:gd name="textAreaTop" fmla="*/ 0 h 101880"/>
                  <a:gd name="textAreaBottom" fmla="*/ 103320 h 101880"/>
                  <a:gd name="GluePoint1X" fmla="*/ 148491 w 148491"/>
                  <a:gd name="GluePoint1Y" fmla="*/ 42784 h 187332"/>
                  <a:gd name="GluePoint2X" fmla="*/ 93268 w 148491"/>
                  <a:gd name="GluePoint2Y" fmla="*/ 18835 h 187332"/>
                  <a:gd name="GluePoint3X" fmla="*/ 20362 w 148491"/>
                  <a:gd name="GluePoint3Y" fmla="*/ 93669 h 187332"/>
                  <a:gd name="GluePoint4X" fmla="*/ 93812 w 148491"/>
                  <a:gd name="GluePoint4Y" fmla="*/ 168497 h 187332"/>
                  <a:gd name="GluePoint5X" fmla="*/ 148491 w 148491"/>
                  <a:gd name="GluePoint5Y" fmla="*/ 144824 h 187332"/>
                  <a:gd name="GluePoint6X" fmla="*/ 148491 w 148491"/>
                  <a:gd name="GluePoint6Y" fmla="*/ 169844 h 187332"/>
                  <a:gd name="GluePoint7X" fmla="*/ 94356 w 148491"/>
                  <a:gd name="GluePoint7Y" fmla="*/ 187333 h 187332"/>
                  <a:gd name="GluePoint8X" fmla="*/ 0 w 148491"/>
                  <a:gd name="GluePoint8Y" fmla="*/ 94213 h 187332"/>
                  <a:gd name="GluePoint9X" fmla="*/ 94628 w 148491"/>
                  <a:gd name="GluePoint9Y" fmla="*/ 0 h 187332"/>
                  <a:gd name="GluePoint10X" fmla="*/ 148491 w 148491"/>
                  <a:gd name="GluePoint10Y" fmla="*/ 17759 h 187332"/>
                  <a:gd name="GluePoint11X" fmla="*/ 148491 w 148491"/>
                  <a:gd name="GluePoint11Y" fmla="*/ 42784 h 18733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</a:cxnLst>
                <a:rect l="textAreaLeft" t="textAreaTop" r="textAreaRight" b="textAreaBottom"/>
                <a:pathLst>
                  <a:path w="148491" h="187332">
                    <a:moveTo>
                      <a:pt x="148491" y="42784"/>
                    </a:moveTo>
                    <a:cubicBezTo>
                      <a:pt x="130809" y="25914"/>
                      <a:pt x="114215" y="18835"/>
                      <a:pt x="93268" y="18835"/>
                    </a:cubicBezTo>
                    <a:cubicBezTo>
                      <a:pt x="53823" y="18835"/>
                      <a:pt x="20362" y="53124"/>
                      <a:pt x="20362" y="93669"/>
                    </a:cubicBezTo>
                    <a:cubicBezTo>
                      <a:pt x="20362" y="135029"/>
                      <a:pt x="53279" y="168497"/>
                      <a:pt x="93812" y="168497"/>
                    </a:cubicBezTo>
                    <a:cubicBezTo>
                      <a:pt x="113943" y="168497"/>
                      <a:pt x="131081" y="161151"/>
                      <a:pt x="148491" y="144824"/>
                    </a:cubicBezTo>
                    <a:lnTo>
                      <a:pt x="148491" y="169844"/>
                    </a:lnTo>
                    <a:cubicBezTo>
                      <a:pt x="130809" y="181682"/>
                      <a:pt x="113671" y="187333"/>
                      <a:pt x="94356" y="187333"/>
                    </a:cubicBezTo>
                    <a:cubicBezTo>
                      <a:pt x="42397" y="187333"/>
                      <a:pt x="0" y="145369"/>
                      <a:pt x="0" y="94213"/>
                    </a:cubicBezTo>
                    <a:cubicBezTo>
                      <a:pt x="0" y="42512"/>
                      <a:pt x="42669" y="0"/>
                      <a:pt x="94628" y="0"/>
                    </a:cubicBezTo>
                    <a:cubicBezTo>
                      <a:pt x="115031" y="0"/>
                      <a:pt x="129993" y="4844"/>
                      <a:pt x="148491" y="17759"/>
                    </a:cubicBezTo>
                    <a:lnTo>
                      <a:pt x="148491" y="42784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9" name="Freihandform: Form 20"/>
              <p:cNvSpPr/>
              <p:nvPr/>
            </p:nvSpPr>
            <p:spPr>
              <a:xfrm>
                <a:off x="4148640" y="5080680"/>
                <a:ext cx="72000" cy="98640"/>
              </a:xfrm>
              <a:custGeom>
                <a:avLst/>
                <a:gdLst>
                  <a:gd name="textAreaLeft" fmla="*/ 0 w 72000"/>
                  <a:gd name="textAreaRight" fmla="*/ 73440 w 72000"/>
                  <a:gd name="textAreaTop" fmla="*/ 0 h 98640"/>
                  <a:gd name="textAreaBottom" fmla="*/ 100080 h 98640"/>
                  <a:gd name="GluePoint1X" fmla="*/ 112501 w 132863"/>
                  <a:gd name="GluePoint1Y" fmla="*/ 73798 h 181127"/>
                  <a:gd name="GluePoint2X" fmla="*/ 112501 w 132863"/>
                  <a:gd name="GluePoint2Y" fmla="*/ 0 h 181127"/>
                  <a:gd name="GluePoint3X" fmla="*/ 132864 w 132863"/>
                  <a:gd name="GluePoint3Y" fmla="*/ 0 h 181127"/>
                  <a:gd name="GluePoint4X" fmla="*/ 132864 w 132863"/>
                  <a:gd name="GluePoint4Y" fmla="*/ 181128 h 181127"/>
                  <a:gd name="GluePoint5X" fmla="*/ 112501 w 132863"/>
                  <a:gd name="GluePoint5Y" fmla="*/ 181128 h 181127"/>
                  <a:gd name="GluePoint6X" fmla="*/ 112501 w 132863"/>
                  <a:gd name="GluePoint6Y" fmla="*/ 92568 h 181127"/>
                  <a:gd name="GluePoint7X" fmla="*/ 20362 w 132863"/>
                  <a:gd name="GluePoint7Y" fmla="*/ 92568 h 181127"/>
                  <a:gd name="GluePoint8X" fmla="*/ 20362 w 132863"/>
                  <a:gd name="GluePoint8Y" fmla="*/ 181128 h 181127"/>
                  <a:gd name="GluePoint9X" fmla="*/ 0 w 132863"/>
                  <a:gd name="GluePoint9Y" fmla="*/ 181128 h 181127"/>
                  <a:gd name="GluePoint10X" fmla="*/ 0 w 132863"/>
                  <a:gd name="GluePoint10Y" fmla="*/ 0 h 181127"/>
                  <a:gd name="GluePoint11X" fmla="*/ 20362 w 132863"/>
                  <a:gd name="GluePoint11Y" fmla="*/ 0 h 181127"/>
                  <a:gd name="GluePoint12X" fmla="*/ 20362 w 132863"/>
                  <a:gd name="GluePoint12Y" fmla="*/ 73798 h 181127"/>
                  <a:gd name="GluePoint13X" fmla="*/ 112501 w 132863"/>
                  <a:gd name="GluePoint13Y" fmla="*/ 73798 h 181127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132863" h="181127">
                    <a:moveTo>
                      <a:pt x="112501" y="73798"/>
                    </a:moveTo>
                    <a:lnTo>
                      <a:pt x="112501" y="0"/>
                    </a:lnTo>
                    <a:lnTo>
                      <a:pt x="132864" y="0"/>
                    </a:lnTo>
                    <a:lnTo>
                      <a:pt x="132864" y="181128"/>
                    </a:lnTo>
                    <a:lnTo>
                      <a:pt x="112501" y="181128"/>
                    </a:lnTo>
                    <a:lnTo>
                      <a:pt x="112501" y="92568"/>
                    </a:lnTo>
                    <a:lnTo>
                      <a:pt x="20362" y="92568"/>
                    </a:lnTo>
                    <a:lnTo>
                      <a:pt x="20362" y="181128"/>
                    </a:lnTo>
                    <a:lnTo>
                      <a:pt x="0" y="181128"/>
                    </a:lnTo>
                    <a:lnTo>
                      <a:pt x="0" y="0"/>
                    </a:lnTo>
                    <a:lnTo>
                      <a:pt x="20362" y="0"/>
                    </a:lnTo>
                    <a:lnTo>
                      <a:pt x="20362" y="73798"/>
                    </a:lnTo>
                    <a:lnTo>
                      <a:pt x="112501" y="73798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" name="Freihandform: Form 21"/>
              <p:cNvSpPr/>
              <p:nvPr/>
            </p:nvSpPr>
            <p:spPr>
              <a:xfrm>
                <a:off x="4242600" y="5078880"/>
                <a:ext cx="61200" cy="101880"/>
              </a:xfrm>
              <a:custGeom>
                <a:avLst/>
                <a:gdLst>
                  <a:gd name="textAreaLeft" fmla="*/ 0 w 61200"/>
                  <a:gd name="textAreaRight" fmla="*/ 62640 w 61200"/>
                  <a:gd name="textAreaTop" fmla="*/ 0 h 101880"/>
                  <a:gd name="textAreaBottom" fmla="*/ 103320 h 101880"/>
                  <a:gd name="GluePoint1X" fmla="*/ 91057 w 113604"/>
                  <a:gd name="GluePoint1Y" fmla="*/ 38431 h 187332"/>
                  <a:gd name="GluePoint2X" fmla="*/ 59652 w 113604"/>
                  <a:gd name="GluePoint2Y" fmla="*/ 18835 h 187332"/>
                  <a:gd name="GluePoint3X" fmla="*/ 29612 w 113604"/>
                  <a:gd name="GluePoint3Y" fmla="*/ 46866 h 187332"/>
                  <a:gd name="GluePoint4X" fmla="*/ 41081 w 113604"/>
                  <a:gd name="GluePoint4Y" fmla="*/ 66457 h 187332"/>
                  <a:gd name="GluePoint5X" fmla="*/ 55282 w 113604"/>
                  <a:gd name="GluePoint5Y" fmla="*/ 74077 h 187332"/>
                  <a:gd name="GluePoint6X" fmla="*/ 61017 w 113604"/>
                  <a:gd name="GluePoint6Y" fmla="*/ 76797 h 187332"/>
                  <a:gd name="GluePoint7X" fmla="*/ 66751 w 113604"/>
                  <a:gd name="GluePoint7Y" fmla="*/ 79247 h 187332"/>
                  <a:gd name="GluePoint8X" fmla="*/ 72487 w 113604"/>
                  <a:gd name="GluePoint8Y" fmla="*/ 81696 h 187332"/>
                  <a:gd name="GluePoint9X" fmla="*/ 113605 w 113604"/>
                  <a:gd name="GluePoint9Y" fmla="*/ 131491 h 187332"/>
                  <a:gd name="GluePoint10X" fmla="*/ 56374 w 113604"/>
                  <a:gd name="GluePoint10Y" fmla="*/ 187333 h 187332"/>
                  <a:gd name="GluePoint11X" fmla="*/ 0 w 113604"/>
                  <a:gd name="GluePoint11Y" fmla="*/ 140743 h 187332"/>
                  <a:gd name="GluePoint12X" fmla="*/ 19566 w 113604"/>
                  <a:gd name="GluePoint12Y" fmla="*/ 135300 h 187332"/>
                  <a:gd name="GluePoint13X" fmla="*/ 56101 w 113604"/>
                  <a:gd name="GluePoint13Y" fmla="*/ 168497 h 187332"/>
                  <a:gd name="GluePoint14X" fmla="*/ 93243 w 113604"/>
                  <a:gd name="GluePoint14Y" fmla="*/ 132851 h 187332"/>
                  <a:gd name="GluePoint15X" fmla="*/ 78222 w 113604"/>
                  <a:gd name="GluePoint15Y" fmla="*/ 107002 h 187332"/>
                  <a:gd name="GluePoint16X" fmla="*/ 62383 w 113604"/>
                  <a:gd name="GluePoint16Y" fmla="*/ 98838 h 187332"/>
                  <a:gd name="GluePoint17X" fmla="*/ 56921 w 113604"/>
                  <a:gd name="GluePoint17Y" fmla="*/ 96117 h 187332"/>
                  <a:gd name="GluePoint18X" fmla="*/ 51459 w 113604"/>
                  <a:gd name="GluePoint18Y" fmla="*/ 93669 h 187332"/>
                  <a:gd name="GluePoint19X" fmla="*/ 45997 w 113604"/>
                  <a:gd name="GluePoint19Y" fmla="*/ 91219 h 187332"/>
                  <a:gd name="GluePoint20X" fmla="*/ 9250 w 113604"/>
                  <a:gd name="GluePoint20Y" fmla="*/ 46322 h 187332"/>
                  <a:gd name="GluePoint21X" fmla="*/ 60197 w 113604"/>
                  <a:gd name="GluePoint21Y" fmla="*/ 0 h 187332"/>
                  <a:gd name="GluePoint22X" fmla="*/ 107089 w 113604"/>
                  <a:gd name="GluePoint22Y" fmla="*/ 28091 h 187332"/>
                  <a:gd name="GluePoint23X" fmla="*/ 91057 w 113604"/>
                  <a:gd name="GluePoint23Y" fmla="*/ 38431 h 187332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  <a:cxn ang="0">
                    <a:pos x="GluePoint14X" y="GluePoint14Y"/>
                  </a:cxn>
                  <a:cxn ang="0">
                    <a:pos x="GluePoint15X" y="GluePoint15Y"/>
                  </a:cxn>
                  <a:cxn ang="0">
                    <a:pos x="GluePoint16X" y="GluePoint16Y"/>
                  </a:cxn>
                  <a:cxn ang="0">
                    <a:pos x="GluePoint17X" y="GluePoint17Y"/>
                  </a:cxn>
                  <a:cxn ang="0">
                    <a:pos x="GluePoint18X" y="GluePoint18Y"/>
                  </a:cxn>
                  <a:cxn ang="0">
                    <a:pos x="GluePoint19X" y="GluePoint19Y"/>
                  </a:cxn>
                  <a:cxn ang="0">
                    <a:pos x="GluePoint20X" y="GluePoint20Y"/>
                  </a:cxn>
                  <a:cxn ang="0">
                    <a:pos x="GluePoint21X" y="GluePoint21Y"/>
                  </a:cxn>
                  <a:cxn ang="0">
                    <a:pos x="GluePoint22X" y="GluePoint22Y"/>
                  </a:cxn>
                  <a:cxn ang="0">
                    <a:pos x="GluePoint23X" y="GluePoint23Y"/>
                  </a:cxn>
                </a:cxnLst>
                <a:rect l="textAreaLeft" t="textAreaTop" r="textAreaRight" b="textAreaBottom"/>
                <a:pathLst>
                  <a:path w="113604" h="187332">
                    <a:moveTo>
                      <a:pt x="91057" y="38431"/>
                    </a:moveTo>
                    <a:cubicBezTo>
                      <a:pt x="81772" y="23737"/>
                      <a:pt x="73852" y="18835"/>
                      <a:pt x="59652" y="18835"/>
                    </a:cubicBezTo>
                    <a:cubicBezTo>
                      <a:pt x="42720" y="18835"/>
                      <a:pt x="29612" y="30812"/>
                      <a:pt x="29612" y="46866"/>
                    </a:cubicBezTo>
                    <a:cubicBezTo>
                      <a:pt x="29612" y="54757"/>
                      <a:pt x="33435" y="61288"/>
                      <a:pt x="41081" y="66457"/>
                    </a:cubicBezTo>
                    <a:cubicBezTo>
                      <a:pt x="45450" y="69179"/>
                      <a:pt x="50094" y="71900"/>
                      <a:pt x="55282" y="74077"/>
                    </a:cubicBezTo>
                    <a:lnTo>
                      <a:pt x="61017" y="76797"/>
                    </a:lnTo>
                    <a:lnTo>
                      <a:pt x="66751" y="79247"/>
                    </a:lnTo>
                    <a:lnTo>
                      <a:pt x="72487" y="81696"/>
                    </a:lnTo>
                    <a:cubicBezTo>
                      <a:pt x="101659" y="94485"/>
                      <a:pt x="113605" y="108906"/>
                      <a:pt x="113605" y="131491"/>
                    </a:cubicBezTo>
                    <a:cubicBezTo>
                      <a:pt x="113605" y="162783"/>
                      <a:pt x="88599" y="187333"/>
                      <a:pt x="56374" y="187333"/>
                    </a:cubicBezTo>
                    <a:cubicBezTo>
                      <a:pt x="27167" y="187333"/>
                      <a:pt x="7073" y="170651"/>
                      <a:pt x="0" y="140743"/>
                    </a:cubicBezTo>
                    <a:lnTo>
                      <a:pt x="19566" y="135300"/>
                    </a:lnTo>
                    <a:cubicBezTo>
                      <a:pt x="24453" y="157069"/>
                      <a:pt x="36984" y="168497"/>
                      <a:pt x="56101" y="168497"/>
                    </a:cubicBezTo>
                    <a:cubicBezTo>
                      <a:pt x="77130" y="168497"/>
                      <a:pt x="93243" y="152987"/>
                      <a:pt x="93243" y="132851"/>
                    </a:cubicBezTo>
                    <a:cubicBezTo>
                      <a:pt x="93243" y="121695"/>
                      <a:pt x="88326" y="113260"/>
                      <a:pt x="78222" y="107002"/>
                    </a:cubicBezTo>
                    <a:cubicBezTo>
                      <a:pt x="73579" y="104009"/>
                      <a:pt x="68390" y="101287"/>
                      <a:pt x="62383" y="98838"/>
                    </a:cubicBezTo>
                    <a:lnTo>
                      <a:pt x="56921" y="96117"/>
                    </a:lnTo>
                    <a:lnTo>
                      <a:pt x="51459" y="93669"/>
                    </a:lnTo>
                    <a:lnTo>
                      <a:pt x="45997" y="91219"/>
                    </a:lnTo>
                    <a:cubicBezTo>
                      <a:pt x="19837" y="79519"/>
                      <a:pt x="9250" y="66730"/>
                      <a:pt x="9250" y="46322"/>
                    </a:cubicBezTo>
                    <a:cubicBezTo>
                      <a:pt x="9250" y="19927"/>
                      <a:pt x="31250" y="0"/>
                      <a:pt x="60197" y="0"/>
                    </a:cubicBezTo>
                    <a:cubicBezTo>
                      <a:pt x="80679" y="0"/>
                      <a:pt x="96229" y="9418"/>
                      <a:pt x="107089" y="28091"/>
                    </a:cubicBezTo>
                    <a:lnTo>
                      <a:pt x="91057" y="38431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" name="Freihandform: Form 22"/>
              <p:cNvSpPr/>
              <p:nvPr/>
            </p:nvSpPr>
            <p:spPr>
              <a:xfrm>
                <a:off x="4326120" y="5080680"/>
                <a:ext cx="50400" cy="98640"/>
              </a:xfrm>
              <a:custGeom>
                <a:avLst/>
                <a:gdLst>
                  <a:gd name="textAreaLeft" fmla="*/ 0 w 50400"/>
                  <a:gd name="textAreaRight" fmla="*/ 51840 w 50400"/>
                  <a:gd name="textAreaTop" fmla="*/ 0 h 98640"/>
                  <a:gd name="textAreaBottom" fmla="*/ 100080 h 98640"/>
                  <a:gd name="GluePoint1X" fmla="*/ 20362 w 93811"/>
                  <a:gd name="GluePoint1Y" fmla="*/ 18771 h 181158"/>
                  <a:gd name="GluePoint2X" fmla="*/ 20362 w 93811"/>
                  <a:gd name="GluePoint2Y" fmla="*/ 72795 h 181158"/>
                  <a:gd name="GluePoint3X" fmla="*/ 91908 w 93811"/>
                  <a:gd name="GluePoint3Y" fmla="*/ 72795 h 181158"/>
                  <a:gd name="GluePoint4X" fmla="*/ 91908 w 93811"/>
                  <a:gd name="GluePoint4Y" fmla="*/ 91566 h 181158"/>
                  <a:gd name="GluePoint5X" fmla="*/ 20362 w 93811"/>
                  <a:gd name="GluePoint5Y" fmla="*/ 91566 h 181158"/>
                  <a:gd name="GluePoint6X" fmla="*/ 20362 w 93811"/>
                  <a:gd name="GluePoint6Y" fmla="*/ 162389 h 181158"/>
                  <a:gd name="GluePoint7X" fmla="*/ 93812 w 93811"/>
                  <a:gd name="GluePoint7Y" fmla="*/ 162389 h 181158"/>
                  <a:gd name="GluePoint8X" fmla="*/ 93812 w 93811"/>
                  <a:gd name="GluePoint8Y" fmla="*/ 181159 h 181158"/>
                  <a:gd name="GluePoint9X" fmla="*/ 0 w 93811"/>
                  <a:gd name="GluePoint9Y" fmla="*/ 181159 h 181158"/>
                  <a:gd name="GluePoint10X" fmla="*/ 0 w 93811"/>
                  <a:gd name="GluePoint10Y" fmla="*/ 0 h 181158"/>
                  <a:gd name="GluePoint11X" fmla="*/ 93812 w 93811"/>
                  <a:gd name="GluePoint11Y" fmla="*/ 0 h 181158"/>
                  <a:gd name="GluePoint12X" fmla="*/ 93812 w 93811"/>
                  <a:gd name="GluePoint12Y" fmla="*/ 18771 h 181158"/>
                  <a:gd name="GluePoint13X" fmla="*/ 20362 w 93811"/>
                  <a:gd name="GluePoint13Y" fmla="*/ 18771 h 181158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  <a:cxn ang="0">
                    <a:pos x="GluePoint10X" y="GluePoint10Y"/>
                  </a:cxn>
                  <a:cxn ang="0">
                    <a:pos x="GluePoint11X" y="GluePoint11Y"/>
                  </a:cxn>
                  <a:cxn ang="0">
                    <a:pos x="GluePoint12X" y="GluePoint12Y"/>
                  </a:cxn>
                  <a:cxn ang="0">
                    <a:pos x="GluePoint13X" y="GluePoint13Y"/>
                  </a:cxn>
                </a:cxnLst>
                <a:rect l="textAreaLeft" t="textAreaTop" r="textAreaRight" b="textAreaBottom"/>
                <a:pathLst>
                  <a:path w="93811" h="181158">
                    <a:moveTo>
                      <a:pt x="20362" y="18771"/>
                    </a:moveTo>
                    <a:lnTo>
                      <a:pt x="20362" y="72795"/>
                    </a:lnTo>
                    <a:lnTo>
                      <a:pt x="91908" y="72795"/>
                    </a:lnTo>
                    <a:lnTo>
                      <a:pt x="91908" y="91566"/>
                    </a:lnTo>
                    <a:lnTo>
                      <a:pt x="20362" y="91566"/>
                    </a:lnTo>
                    <a:lnTo>
                      <a:pt x="20362" y="162389"/>
                    </a:lnTo>
                    <a:lnTo>
                      <a:pt x="93812" y="162389"/>
                    </a:lnTo>
                    <a:lnTo>
                      <a:pt x="93812" y="181159"/>
                    </a:lnTo>
                    <a:lnTo>
                      <a:pt x="0" y="181159"/>
                    </a:lnTo>
                    <a:lnTo>
                      <a:pt x="0" y="0"/>
                    </a:lnTo>
                    <a:lnTo>
                      <a:pt x="93812" y="0"/>
                    </a:lnTo>
                    <a:lnTo>
                      <a:pt x="93812" y="18771"/>
                    </a:lnTo>
                    <a:lnTo>
                      <a:pt x="20362" y="18771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" name="Freihandform: Form 23"/>
              <p:cNvSpPr/>
              <p:nvPr/>
            </p:nvSpPr>
            <p:spPr>
              <a:xfrm>
                <a:off x="4398480" y="5076360"/>
                <a:ext cx="87840" cy="107640"/>
              </a:xfrm>
              <a:custGeom>
                <a:avLst/>
                <a:gdLst>
                  <a:gd name="textAreaLeft" fmla="*/ 0 w 87840"/>
                  <a:gd name="textAreaRight" fmla="*/ 89280 w 87840"/>
                  <a:gd name="textAreaTop" fmla="*/ 0 h 107640"/>
                  <a:gd name="textAreaBottom" fmla="*/ 109080 h 107640"/>
                  <a:gd name="GluePoint1X" fmla="*/ 0 w 161370"/>
                  <a:gd name="GluePoint1Y" fmla="*/ 0 h 197226"/>
                  <a:gd name="GluePoint2X" fmla="*/ 141008 w 161370"/>
                  <a:gd name="GluePoint2Y" fmla="*/ 148260 h 197226"/>
                  <a:gd name="GluePoint3X" fmla="*/ 141008 w 161370"/>
                  <a:gd name="GluePoint3Y" fmla="*/ 7617 h 197226"/>
                  <a:gd name="GluePoint4X" fmla="*/ 161371 w 161370"/>
                  <a:gd name="GluePoint4Y" fmla="*/ 7617 h 197226"/>
                  <a:gd name="GluePoint5X" fmla="*/ 161371 w 161370"/>
                  <a:gd name="GluePoint5Y" fmla="*/ 197226 h 197226"/>
                  <a:gd name="GluePoint6X" fmla="*/ 20362 w 161370"/>
                  <a:gd name="GluePoint6Y" fmla="*/ 49238 h 197226"/>
                  <a:gd name="GluePoint7X" fmla="*/ 20362 w 161370"/>
                  <a:gd name="GluePoint7Y" fmla="*/ 189065 h 197226"/>
                  <a:gd name="GluePoint8X" fmla="*/ 0 w 161370"/>
                  <a:gd name="GluePoint8Y" fmla="*/ 189065 h 197226"/>
                  <a:gd name="GluePoint9X" fmla="*/ 0 w 161370"/>
                  <a:gd name="GluePoint9Y" fmla="*/ 0 h 197226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  <a:cxn ang="0">
                    <a:pos x="GluePoint3X" y="GluePoint3Y"/>
                  </a:cxn>
                  <a:cxn ang="0">
                    <a:pos x="GluePoint4X" y="GluePoint4Y"/>
                  </a:cxn>
                  <a:cxn ang="0">
                    <a:pos x="GluePoint5X" y="GluePoint5Y"/>
                  </a:cxn>
                  <a:cxn ang="0">
                    <a:pos x="GluePoint6X" y="GluePoint6Y"/>
                  </a:cxn>
                  <a:cxn ang="0">
                    <a:pos x="GluePoint7X" y="GluePoint7Y"/>
                  </a:cxn>
                  <a:cxn ang="0">
                    <a:pos x="GluePoint8X" y="GluePoint8Y"/>
                  </a:cxn>
                  <a:cxn ang="0">
                    <a:pos x="GluePoint9X" y="GluePoint9Y"/>
                  </a:cxn>
                </a:cxnLst>
                <a:rect l="textAreaLeft" t="textAreaTop" r="textAreaRight" b="textAreaBottom"/>
                <a:pathLst>
                  <a:path w="161370" h="197226">
                    <a:moveTo>
                      <a:pt x="0" y="0"/>
                    </a:moveTo>
                    <a:lnTo>
                      <a:pt x="141008" y="148260"/>
                    </a:lnTo>
                    <a:lnTo>
                      <a:pt x="141008" y="7617"/>
                    </a:lnTo>
                    <a:lnTo>
                      <a:pt x="161371" y="7617"/>
                    </a:lnTo>
                    <a:lnTo>
                      <a:pt x="161371" y="197226"/>
                    </a:lnTo>
                    <a:lnTo>
                      <a:pt x="20362" y="49238"/>
                    </a:lnTo>
                    <a:lnTo>
                      <a:pt x="20362" y="189065"/>
                    </a:lnTo>
                    <a:lnTo>
                      <a:pt x="0" y="1890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8132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104000"/>
                  </a:lnSpc>
                  <a:spcAft>
                    <a:spcPts val="1100"/>
                  </a:spcAft>
                  <a:tabLst>
                    <a:tab pos="0" algn="l"/>
                  </a:tabLst>
                </a:pPr>
                <a:endParaRPr lang="de-DE" sz="1900" b="1" u="none" strike="noStrike">
                  <a:solidFill>
                    <a:schemeClr val="accent1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73" name="Gruppieren 29"/>
          <p:cNvGrpSpPr/>
          <p:nvPr/>
        </p:nvGrpSpPr>
        <p:grpSpPr>
          <a:xfrm>
            <a:off x="3877200" y="5043960"/>
            <a:ext cx="1738080" cy="1133640"/>
            <a:chOff x="3877200" y="5043960"/>
            <a:chExt cx="1738080" cy="1133640"/>
          </a:xfrm>
        </p:grpSpPr>
        <p:pic>
          <p:nvPicPr>
            <p:cNvPr id="74" name="Grafik 26"/>
            <p:cNvPicPr/>
            <p:nvPr/>
          </p:nvPicPr>
          <p:blipFill>
            <a:blip r:embed="rId5"/>
            <a:stretch/>
          </p:blipFill>
          <p:spPr>
            <a:xfrm>
              <a:off x="3877200" y="5076000"/>
              <a:ext cx="610560" cy="938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75" name="Textfeld 27"/>
            <p:cNvSpPr/>
            <p:nvPr/>
          </p:nvSpPr>
          <p:spPr>
            <a:xfrm>
              <a:off x="4608720" y="5043960"/>
              <a:ext cx="1006560" cy="113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ct val="112000"/>
                </a:lnSpc>
                <a:spcAft>
                  <a:spcPts val="1100"/>
                </a:spcAft>
                <a:tabLst>
                  <a:tab pos="0" algn="l"/>
                </a:tabLst>
              </a:pP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Diese Maßnahme wird 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mitfinanziert durch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Steuermittel auf der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Grundlage des von den 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Abgeordneten des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Sächsischen Landtages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beschlossenen</a:t>
              </a:r>
              <a:br>
                <a:rPr sz="740"/>
              </a:br>
              <a:r>
                <a:rPr lang="de-DE" sz="74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Haushaltes.</a:t>
              </a:r>
              <a:endParaRPr lang="de-DE" sz="74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hyperlink" Target="https://rekis.hydro.tu-dresden.d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achzentrumklima@lfulg.sachsen.de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hteck 6"/>
          <p:cNvSpPr/>
          <p:nvPr/>
        </p:nvSpPr>
        <p:spPr>
          <a:xfrm rot="21480000">
            <a:off x="816906" y="4617055"/>
            <a:ext cx="5088240" cy="3402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4000"/>
              </a:lnSpc>
              <a:spcAft>
                <a:spcPts val="1100"/>
              </a:spcAft>
              <a:tabLst>
                <a:tab pos="0" algn="l"/>
              </a:tabLst>
            </a:pPr>
            <a:endParaRPr lang="de-DE" sz="19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 type="title" hasCustomPrompt="1"/>
          </p:nvPr>
        </p:nvSpPr>
        <p:spPr>
          <a:xfrm>
            <a:off x="812520" y="2469960"/>
            <a:ext cx="10565640" cy="147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4800" b="0" u="none" strike="noStrike" cap="all" dirty="0">
                <a:solidFill>
                  <a:schemeClr val="dk1"/>
                </a:solidFill>
                <a:effectLst/>
                <a:uFillTx/>
                <a:latin typeface="Slackey"/>
              </a:rPr>
              <a:t>Mission Klimawissen:</a:t>
            </a:r>
            <a:br>
              <a:rPr sz="4800" dirty="0"/>
            </a:br>
            <a:r>
              <a:rPr lang="de-DE" sz="4800" b="0" u="none" strike="noStrike" cap="all" dirty="0">
                <a:solidFill>
                  <a:schemeClr val="dk1"/>
                </a:solidFill>
                <a:effectLst/>
                <a:uFillTx/>
                <a:latin typeface="Slackey"/>
              </a:rPr>
              <a:t>Auf der Spur regionaler Klimadaten</a:t>
            </a:r>
          </a:p>
        </p:txBody>
      </p:sp>
      <p:pic>
        <p:nvPicPr>
          <p:cNvPr id="159" name="Grafik 3"/>
          <p:cNvPicPr/>
          <p:nvPr/>
        </p:nvPicPr>
        <p:blipFill>
          <a:blip r:embed="rId2"/>
          <a:stretch/>
        </p:blipFill>
        <p:spPr>
          <a:xfrm>
            <a:off x="4241160" y="5382360"/>
            <a:ext cx="2269800" cy="1009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Grafik 4"/>
          <p:cNvPicPr/>
          <p:nvPr/>
        </p:nvPicPr>
        <p:blipFill>
          <a:blip r:embed="rId3"/>
          <a:stretch/>
        </p:blipFill>
        <p:spPr>
          <a:xfrm>
            <a:off x="9696240" y="3947040"/>
            <a:ext cx="1335240" cy="2197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Grafik 5"/>
          <p:cNvPicPr/>
          <p:nvPr/>
        </p:nvPicPr>
        <p:blipFill>
          <a:blip r:embed="rId4"/>
          <a:stretch/>
        </p:blipFill>
        <p:spPr>
          <a:xfrm>
            <a:off x="4601520" y="1150560"/>
            <a:ext cx="1265760" cy="1153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Mission Klimawissen: Auf der spur regionaler klimadaten</a:t>
            </a:r>
          </a:p>
        </p:txBody>
      </p:sp>
      <p:sp>
        <p:nvSpPr>
          <p:cNvPr id="173" name="PlaceHolder 3"/>
          <p:cNvSpPr>
            <a:spLocks noGrp="1"/>
          </p:cNvSpPr>
          <p:nvPr>
            <p:ph type="sldNum" idx="47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2FC334A4-17FC-4B7E-988D-220BF482793B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2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4" name="Textfeld 11"/>
          <p:cNvSpPr/>
          <p:nvPr/>
        </p:nvSpPr>
        <p:spPr>
          <a:xfrm>
            <a:off x="6737130" y="6396981"/>
            <a:ext cx="4642110" cy="3784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ct val="104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Abb. 1: Übersichtskarte von Mitteldeutschland / https://</a:t>
            </a:r>
            <a:r>
              <a:rPr lang="de-DE" sz="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www.hanisauland.de</a:t>
            </a: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/lehrer-innen/</a:t>
            </a:r>
            <a:r>
              <a:rPr lang="de-DE" sz="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unterrichtsmaterial</a:t>
            </a: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/interaktive-tafelbilder-und-karten/lehrer-innen-tafelbilder/</a:t>
            </a:r>
            <a:r>
              <a:rPr lang="de-DE" sz="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wb</a:t>
            </a: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-</a:t>
            </a:r>
            <a:r>
              <a:rPr lang="de-DE" sz="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bundeslaender</a:t>
            </a: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-und-</a:t>
            </a:r>
            <a:r>
              <a:rPr lang="de-DE" sz="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hauptstaedte</a:t>
            </a:r>
            <a:r>
              <a:rPr lang="de-DE" sz="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-in-deutschland (06.03.2026)</a:t>
            </a:r>
            <a:endParaRPr lang="de-DE" sz="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5" name="Grafik 4" descr="Ein Bild, das Karte, Atlas, Text enthält.&#10;&#10;KI-generierte Inhalte können fehlerhaft sein."/>
          <p:cNvPicPr/>
          <p:nvPr/>
        </p:nvPicPr>
        <p:blipFill>
          <a:blip r:embed="rId2"/>
          <a:srcRect l="39137" t="13853" r="7314" b="22885"/>
          <a:stretch>
            <a:fillRect/>
          </a:stretch>
        </p:blipFill>
        <p:spPr>
          <a:xfrm>
            <a:off x="6737130" y="1899000"/>
            <a:ext cx="4671269" cy="447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Textfeld 5"/>
          <p:cNvSpPr/>
          <p:nvPr/>
        </p:nvSpPr>
        <p:spPr>
          <a:xfrm>
            <a:off x="8984160" y="4219560"/>
            <a:ext cx="144648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de-DE" sz="1900" b="1" u="none" strike="noStrike">
                <a:solidFill>
                  <a:schemeClr val="dk1"/>
                </a:solidFill>
                <a:effectLst/>
                <a:uFillTx/>
                <a:latin typeface="Arial Narrow"/>
                <a:ea typeface="Malgun Gothic"/>
              </a:rPr>
              <a:t>Sachsen</a:t>
            </a:r>
            <a:endParaRPr lang="de-DE" sz="1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7" name="Textfeld 5"/>
          <p:cNvSpPr/>
          <p:nvPr/>
        </p:nvSpPr>
        <p:spPr>
          <a:xfrm>
            <a:off x="8117280" y="3562560"/>
            <a:ext cx="1446480" cy="67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de-DE" sz="1900" b="1" u="none" strike="noStrike">
                <a:solidFill>
                  <a:schemeClr val="dk1"/>
                </a:solidFill>
                <a:effectLst/>
                <a:uFillTx/>
                <a:latin typeface="Arial Narrow"/>
                <a:ea typeface="Malgun Gothic"/>
              </a:rPr>
              <a:t>Sachsen-Anhalt</a:t>
            </a:r>
            <a:endParaRPr lang="de-DE" sz="1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8" name="Textfeld 5"/>
          <p:cNvSpPr/>
          <p:nvPr/>
        </p:nvSpPr>
        <p:spPr>
          <a:xfrm>
            <a:off x="7536240" y="4671000"/>
            <a:ext cx="1446480" cy="38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de-DE" sz="1900" b="1" u="none" strike="noStrike">
                <a:solidFill>
                  <a:schemeClr val="dk1"/>
                </a:solidFill>
                <a:effectLst/>
                <a:uFillTx/>
                <a:latin typeface="Arial Narrow"/>
                <a:ea typeface="Malgun Gothic"/>
              </a:rPr>
              <a:t>Thüringen</a:t>
            </a:r>
            <a:endParaRPr lang="de-DE" sz="1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9" name="Grafik 7" descr="Ein Bild, das Muster, Quadrat, Symmetrie, Kunst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2628240" y="4183900"/>
            <a:ext cx="1626382" cy="173811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rPr dirty="0"/>
              <a:t>Mission Klimawissen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fld id="{B5BA4401-533A-4494-A7D4-91F8CDBE3AE0}" type="datetime1">
              <a:rPr lang="de-DE"/>
              <a:t>10.06.26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AF62A3-2D1D-67D1-C654-CFBD82D2C62D}"/>
              </a:ext>
            </a:extLst>
          </p:cNvPr>
          <p:cNvSpPr txBox="1"/>
          <p:nvPr/>
        </p:nvSpPr>
        <p:spPr>
          <a:xfrm>
            <a:off x="810000" y="1728686"/>
            <a:ext cx="5716583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Aufgabe:</a:t>
            </a:r>
          </a:p>
          <a:p>
            <a:pPr marL="342900" indent="-342900">
              <a:lnSpc>
                <a:spcPct val="150000"/>
              </a:lnSpc>
              <a:spcAft>
                <a:spcPts val="110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de-DE" dirty="0">
                <a:solidFill>
                  <a:schemeClr val="dk1"/>
                </a:solidFill>
                <a:ea typeface="Malgun Gothic"/>
              </a:rPr>
              <a:t>Scanne den QR-Code und öffne die Karte auf deinem Gerät. </a:t>
            </a:r>
            <a:endParaRPr lang="de-DE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1100"/>
              </a:spcAft>
              <a:buFont typeface="+mj-lt"/>
              <a:buAutoNum type="arabicPeriod"/>
              <a:tabLst>
                <a:tab pos="0" algn="l"/>
              </a:tabLst>
            </a:pPr>
            <a:r>
              <a:rPr lang="de-DE" dirty="0">
                <a:solidFill>
                  <a:schemeClr val="dk1"/>
                </a:solidFill>
                <a:ea typeface="Malgun Gothic"/>
              </a:rPr>
              <a:t>Klicke auf die Hotspots und nenne die jeweils dargestellten Klimaelemente. </a:t>
            </a:r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2320" cy="861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 dirty="0">
                <a:solidFill>
                  <a:schemeClr val="dk1"/>
                </a:solidFill>
                <a:effectLst/>
                <a:uFillTx/>
                <a:latin typeface="Slackey"/>
              </a:rPr>
              <a:t>Erkundet ReKIS mit einer digitalen Schnitzeljagd</a:t>
            </a:r>
          </a:p>
        </p:txBody>
      </p:sp>
      <p:sp>
        <p:nvSpPr>
          <p:cNvPr id="183" name="PlaceHolder 2"/>
          <p:cNvSpPr>
            <a:spLocks noGrp="1"/>
          </p:cNvSpPr>
          <p:nvPr>
            <p:ph type="sldNum" idx="48"/>
          </p:nvPr>
        </p:nvSpPr>
        <p:spPr>
          <a:xfrm>
            <a:off x="810000" y="6404400"/>
            <a:ext cx="357120" cy="12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581E2186-2BB3-4CE2-B441-AE4783EC8F7E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3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4" name="Grafik 14"/>
          <p:cNvPicPr/>
          <p:nvPr/>
        </p:nvPicPr>
        <p:blipFill>
          <a:blip r:embed="rId3"/>
          <a:stretch/>
        </p:blipFill>
        <p:spPr>
          <a:xfrm rot="563400">
            <a:off x="10823400" y="5103720"/>
            <a:ext cx="1010880" cy="1046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5" name="Grafik 15"/>
          <p:cNvPicPr/>
          <p:nvPr/>
        </p:nvPicPr>
        <p:blipFill>
          <a:blip r:embed="rId4"/>
          <a:stretch/>
        </p:blipFill>
        <p:spPr>
          <a:xfrm rot="21008400">
            <a:off x="574560" y="1880640"/>
            <a:ext cx="731160" cy="14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Rechteck 185"/>
          <p:cNvSpPr/>
          <p:nvPr/>
        </p:nvSpPr>
        <p:spPr>
          <a:xfrm>
            <a:off x="4655880" y="2528640"/>
            <a:ext cx="2878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7" name="Rechteck: abgerundete Ecken 186"/>
          <p:cNvSpPr/>
          <p:nvPr/>
        </p:nvSpPr>
        <p:spPr>
          <a:xfrm>
            <a:off x="1828800" y="1828800"/>
            <a:ext cx="8686800" cy="1142280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8" name="Rechteck 187"/>
          <p:cNvSpPr/>
          <p:nvPr/>
        </p:nvSpPr>
        <p:spPr>
          <a:xfrm>
            <a:off x="2514600" y="2057400"/>
            <a:ext cx="7689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1" u="none" strike="noStrike">
                <a:solidFill>
                  <a:srgbClr val="000000"/>
                </a:solidFill>
                <a:effectLst/>
                <a:uFillTx/>
                <a:latin typeface="Open Sans"/>
                <a:ea typeface="Aptos"/>
              </a:rPr>
              <a:t>Wie kann ich ReKIS nutzen, um regionale Klimainformationen zu entdecken und zu verstehen?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9" name="Grafik 188"/>
          <p:cNvPicPr/>
          <p:nvPr/>
        </p:nvPicPr>
        <p:blipFill>
          <a:blip r:embed="rId5"/>
          <a:stretch/>
        </p:blipFill>
        <p:spPr>
          <a:xfrm>
            <a:off x="2057400" y="3201120"/>
            <a:ext cx="4459680" cy="311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0" name="Grafik 189"/>
          <p:cNvPicPr/>
          <p:nvPr/>
        </p:nvPicPr>
        <p:blipFill>
          <a:blip r:embed="rId6"/>
          <a:stretch/>
        </p:blipFill>
        <p:spPr>
          <a:xfrm>
            <a:off x="5944320" y="3658320"/>
            <a:ext cx="4397760" cy="258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35"/>
          </p:nvPr>
        </p:nvSpPr>
        <p:spPr>
          <a:xfrm>
            <a:off x="1800000" y="6404400"/>
            <a:ext cx="9577800" cy="12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de-DE"/>
            </a:defPPr>
            <a:lvl1pPr marL="0" indent="0" algn="l" defTabSz="914400" rtl="0" eaLnBrk="1" latinLnBrk="0" hangingPunct="1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 kern="1200">
                <a:solidFill>
                  <a:schemeClr val="dk1"/>
                </a:solidFill>
                <a:effectLst/>
                <a:uFillTx/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&lt;Fußzeile&gt;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4"/>
          </p:nvPr>
        </p:nvSpPr>
        <p:spPr>
          <a:xfrm>
            <a:off x="1195200" y="6404400"/>
            <a:ext cx="573120" cy="12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de-DE"/>
            </a:defPPr>
            <a:lvl1pPr marL="0" indent="0" algn="l" defTabSz="914400" rtl="0" eaLnBrk="1" latinLnBrk="0" hangingPunct="1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0" u="none" strike="noStrike" kern="1200">
                <a:solidFill>
                  <a:schemeClr val="dk1"/>
                </a:solidFill>
                <a:effectLst/>
                <a:uFillTx/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&lt;Datum/Uhrzeit&gt;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de-DE" dirty="0"/>
              <a:t>Erkundet ReKIS mit einer digitalen Schnitzeljagd</a:t>
            </a:r>
            <a:endParaRPr lang="de-DE" sz="2700" b="0" u="none" strike="noStrike" cap="all" dirty="0">
              <a:solidFill>
                <a:schemeClr val="dk1"/>
              </a:solidFill>
              <a:effectLst/>
              <a:uFillTx/>
              <a:latin typeface="Slackey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49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44AE46FB-F00E-4AE4-A3E8-AECF99808FC9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4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1" name="Grafik 3" descr="Ein Bild, das Muster, Symmetrie, Kunst, Quadrat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7248240" y="3866400"/>
            <a:ext cx="3027240" cy="266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Grafik 8"/>
          <p:cNvPicPr/>
          <p:nvPr/>
        </p:nvPicPr>
        <p:blipFill>
          <a:blip r:embed="rId3"/>
          <a:stretch/>
        </p:blipFill>
        <p:spPr>
          <a:xfrm rot="21025800">
            <a:off x="5850095" y="5769000"/>
            <a:ext cx="762120" cy="86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Mission Klimawissen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fld id="{030802DF-BA8E-47FC-AEC6-E3A1BE1CFC6D}" type="datetime1">
              <a:rPr lang="de-DE"/>
              <a:t>10.06.26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1B33647-D144-C8C5-FCF1-F7029CC71591}"/>
              </a:ext>
            </a:extLst>
          </p:cNvPr>
          <p:cNvSpPr txBox="1"/>
          <p:nvPr/>
        </p:nvSpPr>
        <p:spPr>
          <a:xfrm>
            <a:off x="754602" y="1901671"/>
            <a:ext cx="8618706" cy="163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Aufgabe:</a:t>
            </a:r>
          </a:p>
          <a:p>
            <a:pPr marL="457200" indent="-457200">
              <a:lnSpc>
                <a:spcPct val="104000"/>
              </a:lnSpc>
              <a:spcBef>
                <a:spcPts val="1100"/>
              </a:spcBef>
              <a:buClr>
                <a:srgbClr val="000000"/>
              </a:buClr>
              <a:buFont typeface="Arial"/>
              <a:buAutoNum type="arabicParenR"/>
              <a:tabLst>
                <a:tab pos="0" algn="l"/>
              </a:tabLst>
            </a:pPr>
            <a:r>
              <a:rPr lang="de-DE" dirty="0">
                <a:solidFill>
                  <a:schemeClr val="dk1"/>
                </a:solidFill>
              </a:rPr>
              <a:t>Eine Person öffnet mit dem QR-Code die Schnitzeljagd auf eurem Gerät.</a:t>
            </a:r>
            <a:endParaRPr lang="de-DE" b="1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104000"/>
              </a:lnSpc>
              <a:spcBef>
                <a:spcPts val="1100"/>
              </a:spcBef>
              <a:buClr>
                <a:srgbClr val="000000"/>
              </a:buClr>
              <a:buFont typeface="Arial"/>
              <a:buAutoNum type="arabicParenR"/>
              <a:tabLst>
                <a:tab pos="0" algn="l"/>
              </a:tabLst>
            </a:pPr>
            <a:r>
              <a:rPr lang="de-DE" dirty="0">
                <a:solidFill>
                  <a:schemeClr val="dk1"/>
                </a:solidFill>
              </a:rPr>
              <a:t>Die andere Person öffnet ReKIS. Startpunkt: </a:t>
            </a:r>
            <a:r>
              <a:rPr lang="de-DE" u="sng" dirty="0">
                <a:solidFill>
                  <a:schemeClr val="dk1"/>
                </a:solidFill>
                <a:hlinkClick r:id="rId4"/>
              </a:rPr>
              <a:t>https://rekis.hydro.tu-dresden.de</a:t>
            </a:r>
            <a:r>
              <a:rPr lang="de-DE" dirty="0">
                <a:solidFill>
                  <a:schemeClr val="dk1"/>
                </a:solidFill>
              </a:rPr>
              <a:t> </a:t>
            </a:r>
            <a:endParaRPr lang="de-DE" b="1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104000"/>
              </a:lnSpc>
              <a:spcBef>
                <a:spcPts val="1100"/>
              </a:spcBef>
              <a:buClr>
                <a:srgbClr val="000000"/>
              </a:buClr>
              <a:buFont typeface="Arial"/>
              <a:buAutoNum type="arabicParenR"/>
              <a:tabLst>
                <a:tab pos="0" algn="l"/>
              </a:tabLst>
            </a:pPr>
            <a:r>
              <a:rPr lang="de-DE" dirty="0">
                <a:solidFill>
                  <a:schemeClr val="dk1"/>
                </a:solidFill>
              </a:rPr>
              <a:t>Löst die Aufgaben der Mission Klimawissen.</a:t>
            </a: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8" name="Grafik 7" descr="Ein Bild, das Clipart, Farbigkeit, Grafiken, Kreativität enthält.&#10;&#10;KI-generierte Inhalte können fehlerhaft sein.">
            <a:extLst>
              <a:ext uri="{FF2B5EF4-FFF2-40B4-BE49-F238E27FC236}">
                <a16:creationId xmlns:a16="http://schemas.microsoft.com/office/drawing/2014/main" id="{D9E76F64-9872-F2A6-A739-51DAFFB8A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8"/>
          <a:stretch>
            <a:fillRect/>
          </a:stretch>
        </p:blipFill>
        <p:spPr>
          <a:xfrm>
            <a:off x="10500352" y="1715376"/>
            <a:ext cx="638503" cy="736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Deine reise durch rekis</a:t>
            </a:r>
          </a:p>
        </p:txBody>
      </p:sp>
      <p:sp>
        <p:nvSpPr>
          <p:cNvPr id="196" name="PlaceHolder 4"/>
          <p:cNvSpPr>
            <a:spLocks noGrp="1"/>
          </p:cNvSpPr>
          <p:nvPr>
            <p:ph type="sldNum" idx="50"/>
          </p:nvPr>
        </p:nvSpPr>
        <p:spPr>
          <a:xfrm>
            <a:off x="810000" y="6404400"/>
            <a:ext cx="358560" cy="12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  <a:def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4000"/>
              </a:lnSpc>
              <a:spcAft>
                <a:spcPts val="1100"/>
              </a:spcAft>
              <a:buNone/>
              <a:tabLst>
                <a:tab pos="0" algn="l"/>
              </a:tabLst>
            </a:pPr>
            <a:fld id="{F46DABBD-6980-49E6-97FF-B7280E75AC32}" type="slidenum">
              <a:rPr lang="de-DE" sz="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5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Mission Klimawissen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7EF0197-96EE-4F42-B8AC-8A31DCAF850B}" type="datetime1">
              <a:rPr lang="de-DE"/>
              <a:t>10.06.26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C4CE86-ED81-B6E7-501E-C7DB933E3E06}"/>
              </a:ext>
            </a:extLst>
          </p:cNvPr>
          <p:cNvSpPr/>
          <p:nvPr/>
        </p:nvSpPr>
        <p:spPr>
          <a:xfrm>
            <a:off x="1970690" y="1765738"/>
            <a:ext cx="8182303" cy="392717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Beim Klimawandel ist Zusammenarbeit besonders wichtig. </a:t>
            </a:r>
          </a:p>
          <a:p>
            <a:endParaRPr lang="de-DE" sz="2400" dirty="0"/>
          </a:p>
          <a:p>
            <a:r>
              <a:rPr lang="de-DE" sz="2400" dirty="0"/>
              <a:t>Diskutiert folgende Fragen: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2400" dirty="0"/>
              <a:t>Welchen Nutzen bietet ReKIS für verschiedene Berufsgruppen?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2400" dirty="0"/>
              <a:t>Welchen Nutzen hat ReKIS für euch?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10000" y="654840"/>
            <a:ext cx="8753760" cy="86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5000"/>
              </a:lnSpc>
              <a:buNone/>
              <a:tabLst>
                <a:tab pos="0" algn="l"/>
              </a:tabLst>
            </a:pPr>
            <a:r>
              <a:rPr lang="de-DE" sz="2700" b="0" u="none" strike="noStrike" cap="all">
                <a:solidFill>
                  <a:schemeClr val="dk1"/>
                </a:solidFill>
                <a:effectLst/>
                <a:uFillTx/>
                <a:latin typeface="Slackey"/>
              </a:rPr>
              <a:t>Noch Fragen?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33D6B4B-61C4-308E-61E5-92A175A0F4F9}"/>
              </a:ext>
            </a:extLst>
          </p:cNvPr>
          <p:cNvSpPr txBox="1"/>
          <p:nvPr/>
        </p:nvSpPr>
        <p:spPr>
          <a:xfrm>
            <a:off x="6426073" y="4971135"/>
            <a:ext cx="5688632" cy="1022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0" dirty="0">
                <a:solidFill>
                  <a:schemeClr val="tx1"/>
                </a:solidFill>
              </a:rPr>
              <a:t>erstellt durch die </a:t>
            </a:r>
            <a:r>
              <a:rPr lang="de-DE" sz="1400" dirty="0">
                <a:solidFill>
                  <a:schemeClr val="tx1"/>
                </a:solidFill>
              </a:rPr>
              <a:t>Professur für Geographische Bildung</a:t>
            </a:r>
            <a:r>
              <a:rPr lang="de-DE" sz="1400" b="0" dirty="0">
                <a:solidFill>
                  <a:schemeClr val="tx1"/>
                </a:solidFill>
              </a:rPr>
              <a:t>, TU Dresden im Auftrag des </a:t>
            </a:r>
            <a:r>
              <a:rPr lang="de-DE" sz="1400" dirty="0">
                <a:solidFill>
                  <a:schemeClr val="tx1"/>
                </a:solidFill>
              </a:rPr>
              <a:t>Sächsische Landesamts für Umwelt, Landwirtschaft und Geologie (</a:t>
            </a:r>
            <a:r>
              <a:rPr lang="de-DE" sz="1400" dirty="0" err="1">
                <a:solidFill>
                  <a:schemeClr val="tx1"/>
                </a:solidFill>
              </a:rPr>
              <a:t>LfULG</a:t>
            </a:r>
            <a:r>
              <a:rPr lang="de-DE" sz="1400" dirty="0">
                <a:solidFill>
                  <a:schemeClr val="tx1"/>
                </a:solidFill>
              </a:rPr>
              <a:t>)</a:t>
            </a:r>
            <a:r>
              <a:rPr lang="de-DE" sz="1400" b="0" dirty="0">
                <a:solidFill>
                  <a:schemeClr val="tx1"/>
                </a:solidFill>
              </a:rPr>
              <a:t>.</a:t>
            </a:r>
            <a:endParaRPr lang="de-DE" sz="1400" dirty="0">
              <a:solidFill>
                <a:schemeClr val="tx1"/>
              </a:solidFill>
            </a:endParaRPr>
          </a:p>
          <a:p>
            <a:r>
              <a:rPr lang="de-DE" sz="1400" b="0" dirty="0">
                <a:solidFill>
                  <a:schemeClr val="tx1"/>
                </a:solidFill>
              </a:rPr>
              <a:t>Kontakt: </a:t>
            </a:r>
            <a:r>
              <a:rPr lang="de-DE" sz="1400" b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fachzentrumklima@lfulg.sachsen.de</a:t>
            </a:r>
            <a:endParaRPr lang="de-DE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ReKI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00F2"/>
      </a:accent1>
      <a:accent2>
        <a:srgbClr val="00D77B"/>
      </a:accent2>
      <a:accent3>
        <a:srgbClr val="1421A3"/>
      </a:accent3>
      <a:accent4>
        <a:srgbClr val="00E3FF"/>
      </a:accent4>
      <a:accent5>
        <a:srgbClr val="7944FF"/>
      </a:accent5>
      <a:accent6>
        <a:srgbClr val="006059"/>
      </a:accent6>
      <a:hlink>
        <a:srgbClr val="000000"/>
      </a:hlink>
      <a:folHlink>
        <a:srgbClr val="000000"/>
      </a:folHlink>
    </a:clrScheme>
    <a:fontScheme name="Slackey_Arial">
      <a:majorFont>
        <a:latin typeface="Slackey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74B5E24FAC7C46B8E2F26F254754D7" ma:contentTypeVersion="2" ma:contentTypeDescription="Ein neues Dokument erstellen." ma:contentTypeScope="" ma:versionID="714a4d3f3aa5c6ccc6015d4fe2665f91">
  <xsd:schema xmlns:xsd="http://www.w3.org/2001/XMLSchema" xmlns:xs="http://www.w3.org/2001/XMLSchema" xmlns:p="http://schemas.microsoft.com/office/2006/metadata/properties" xmlns:ns2="6e2aa7df-bc9b-4278-82c3-b0827ffe35f0" targetNamespace="http://schemas.microsoft.com/office/2006/metadata/properties" ma:root="true" ma:fieldsID="1315a4f59a1f668a32a031b1aa83ff0c" ns2:_="">
    <xsd:import namespace="6e2aa7df-bc9b-4278-82c3-b0827ffe35f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aa7df-bc9b-4278-82c3-b0827ffe35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71A66-07CC-495D-A4AD-46A4E657FC80}"/>
</file>

<file path=customXml/itemProps2.xml><?xml version="1.0" encoding="utf-8"?>
<ds:datastoreItem xmlns:ds="http://schemas.openxmlformats.org/officeDocument/2006/customXml" ds:itemID="{E2B5F58C-8519-4EDF-B3C3-75600AE6EAD2}"/>
</file>

<file path=customXml/itemProps3.xml><?xml version="1.0" encoding="utf-8"?>
<ds:datastoreItem xmlns:ds="http://schemas.openxmlformats.org/officeDocument/2006/customXml" ds:itemID="{07E939DB-D1BB-4704-8725-D0E951E69CA7}"/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244</Words>
  <Application>Microsoft Macintosh PowerPoint</Application>
  <PresentationFormat>Breitbild</PresentationFormat>
  <Paragraphs>39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6" baseType="lpstr">
      <vt:lpstr>Arial Narrow</vt:lpstr>
      <vt:lpstr>Open Sans</vt:lpstr>
      <vt:lpstr>Slackey</vt:lpstr>
      <vt:lpstr>Malgun Gothic</vt:lpstr>
      <vt:lpstr>Calibri</vt:lpstr>
      <vt:lpstr>Symbol</vt:lpstr>
      <vt:lpstr>Arial</vt:lpstr>
      <vt:lpstr>Aptos</vt:lpstr>
      <vt:lpstr>Wingdings</vt:lpstr>
      <vt:lpstr>Office</vt:lpstr>
      <vt:lpstr>Mission Klimawissen: Auf der Spur regionaler Klimadaten</vt:lpstr>
      <vt:lpstr>Mission Klimawissen: Auf der spur regionaler klimadaten</vt:lpstr>
      <vt:lpstr>Erkundet ReKIS mit einer digitalen Schnitzeljagd</vt:lpstr>
      <vt:lpstr>Erkundet ReKIS mit einer digitalen Schnitzeljagd</vt:lpstr>
      <vt:lpstr>Deine reise durch rekis</vt:lpstr>
      <vt:lpstr>Noch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eine Headline zweite Zeile</dc:title>
  <dc:subject/>
  <dc:creator>Anne Meyer</dc:creator>
  <dc:description/>
  <cp:lastModifiedBy>Hennig, Pauline</cp:lastModifiedBy>
  <cp:revision>146</cp:revision>
  <dcterms:created xsi:type="dcterms:W3CDTF">2026-01-22T11:44:27Z</dcterms:created>
  <dcterms:modified xsi:type="dcterms:W3CDTF">2026-06-10T09:33:01Z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r8>7</vt:r8>
  </property>
  <property fmtid="{D5CDD505-2E9C-101B-9397-08002B2CF9AE}" pid="4" name="ContentTypeId">
    <vt:lpwstr>0x010100B574B5E24FAC7C46B8E2F26F254754D7</vt:lpwstr>
  </property>
</Properties>
</file>