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303" r:id="rId5"/>
    <p:sldId id="285" r:id="rId6"/>
    <p:sldId id="307" r:id="rId7"/>
    <p:sldId id="309" r:id="rId8"/>
    <p:sldId id="308" r:id="rId9"/>
    <p:sldId id="310" r:id="rId10"/>
    <p:sldId id="315" r:id="rId11"/>
    <p:sldId id="313" r:id="rId12"/>
    <p:sldId id="311" r:id="rId13"/>
    <p:sldId id="314" r:id="rId14"/>
    <p:sldId id="312" r:id="rId15"/>
    <p:sldId id="301" r:id="rId16"/>
  </p:sldIdLst>
  <p:sldSz cx="12192000" cy="6858000"/>
  <p:notesSz cx="6858000" cy="9144000"/>
  <p:embeddedFontLst>
    <p:embeddedFont>
      <p:font typeface="Slackey" panose="02000000000000000000" pitchFamily="2" charset="0"/>
      <p:regular r:id="rId18"/>
    </p:embeddedFont>
  </p:embeddedFontLst>
  <p:defaultTextStyle>
    <a:defPPr>
      <a:defRPr lang="de-DE"/>
    </a:defPPr>
    <a:lvl1pPr marL="0" indent="0" algn="l" defTabSz="914400" rtl="0" eaLnBrk="1" latinLnBrk="0" hangingPunct="1">
      <a:lnSpc>
        <a:spcPct val="104000"/>
      </a:lnSpc>
      <a:spcBef>
        <a:spcPts val="0"/>
      </a:spcBef>
      <a:spcAft>
        <a:spcPts val="1100"/>
      </a:spcAft>
      <a:buFont typeface="Arial" panose="020B0604020202020204" pitchFamily="34" charset="0"/>
      <a:buNone/>
      <a:defRPr sz="1900" b="1" kern="1200">
        <a:solidFill>
          <a:schemeClr val="accent1"/>
        </a:solidFill>
        <a:latin typeface="+mn-lt"/>
        <a:ea typeface="+mn-ea"/>
        <a:cs typeface="+mn-cs"/>
      </a:defRPr>
    </a:lvl1pPr>
    <a:lvl2pPr marL="0" indent="0" algn="l" defTabSz="914400" rtl="0" eaLnBrk="1" latinLnBrk="0" hangingPunct="1">
      <a:lnSpc>
        <a:spcPct val="104000"/>
      </a:lnSpc>
      <a:spcBef>
        <a:spcPts val="0"/>
      </a:spcBef>
      <a:spcAft>
        <a:spcPts val="1100"/>
      </a:spcAft>
      <a:buFont typeface="Arial" panose="020B0604020202020204" pitchFamily="34" charset="0"/>
      <a:buNone/>
      <a:defRPr sz="1900" kern="1200">
        <a:solidFill>
          <a:schemeClr val="tx1"/>
        </a:solidFill>
        <a:latin typeface="+mn-lt"/>
        <a:ea typeface="+mn-ea"/>
        <a:cs typeface="+mn-cs"/>
      </a:defRPr>
    </a:lvl2pPr>
    <a:lvl3pPr marL="216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3pPr>
    <a:lvl4pPr marL="432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4pPr>
    <a:lvl5pPr marL="648000" indent="-216000" algn="l" defTabSz="914400" rtl="0" eaLnBrk="1" latinLnBrk="0" hangingPunct="1">
      <a:lnSpc>
        <a:spcPct val="104000"/>
      </a:lnSpc>
      <a:spcBef>
        <a:spcPts val="0"/>
      </a:spcBef>
      <a:spcAft>
        <a:spcPts val="1100"/>
      </a:spcAft>
      <a:buFont typeface="Symbol" panose="05050102010706020507" pitchFamily="18" charset="2"/>
      <a:buChar char="-"/>
      <a:defRPr sz="1900" kern="1200">
        <a:solidFill>
          <a:schemeClr val="tx1"/>
        </a:solidFill>
        <a:latin typeface="+mn-lt"/>
        <a:ea typeface="+mn-ea"/>
        <a:cs typeface="+mn-cs"/>
      </a:defRPr>
    </a:lvl5pPr>
    <a:lvl6pPr marL="0" indent="0" algn="l" defTabSz="914400" rtl="0" eaLnBrk="1" latinLnBrk="0" hangingPunct="1">
      <a:lnSpc>
        <a:spcPct val="104000"/>
      </a:lnSpc>
      <a:spcBef>
        <a:spcPts val="0"/>
      </a:spcBef>
      <a:spcAft>
        <a:spcPts val="1100"/>
      </a:spcAft>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7pPr>
    <a:lvl8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eeberg, Kirstin - LfULG" initials="KKL" lastIdx="5" clrIdx="0">
    <p:extLst>
      <p:ext uri="{19B8F6BF-5375-455C-9EA6-DF929625EA0E}">
        <p15:presenceInfo xmlns:p15="http://schemas.microsoft.com/office/powerpoint/2012/main" userId="Kleeberg, Kirstin - LfUL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9867FB-AFA2-4E26-9472-A78925E37D7E}">
  <a:tblStyle styleId="{F29867FB-AFA2-4E26-9472-A78925E37D7E}" styleName="ReKIS-Campus Tabelle">
    <a:tblBg/>
    <a:wholeTbl>
      <a:tcTxStyle b="off" i="off">
        <a:fontRef idx="minor"/>
        <a:schemeClr val="tx1"/>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i="off">
        <a:fontRef idx="minor"/>
        <a:schemeClr val="tx1"/>
      </a:tcTxStyle>
      <a:tcStyle>
        <a:tcBdr/>
      </a:tcStyle>
    </a:lastRow>
    <a:seCell>
      <a:tcStyle>
        <a:tcBdr/>
      </a:tcStyle>
    </a:seCell>
    <a:swCell>
      <a:tcStyle>
        <a:tcBdr/>
      </a:tcStyle>
    </a:swCell>
    <a:firstRow>
      <a:tcTxStyle b="on" i="off">
        <a:fontRef idx="minor"/>
        <a:schemeClr val="tx1"/>
      </a:tcTxStyle>
      <a:tcStyle>
        <a:tcBdr/>
      </a:tcStyle>
    </a:firstRow>
    <a:neCell>
      <a:tcStyle>
        <a:tcBdr/>
      </a:tcStyle>
    </a:neCell>
    <a:nwCell>
      <a:tcStyle>
        <a:tcBdr/>
      </a:tcStyle>
    </a:nwCell>
    <a:extLst/>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66301"/>
  </p:normalViewPr>
  <p:slideViewPr>
    <p:cSldViewPr showGuides="1">
      <p:cViewPr varScale="1">
        <p:scale>
          <a:sx n="78" d="100"/>
          <a:sy n="78" d="100"/>
        </p:scale>
        <p:origin x="192"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5-15T11:21:03.740" idx="5">
    <p:pos x="5110" y="409"/>
    <p:text>folie habe ich eingefügt -&gt; Aufgabe laut Handreichung</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A00870-020D-47BD-A1FE-D338E868377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9CE2F6B5-54C7-4E16-A19C-437AB827A1F0}">
      <dgm:prSet phldrT="[Text]" custT="1"/>
      <dgm:spPr/>
      <dgm:t>
        <a:bodyPr/>
        <a:lstStyle/>
        <a:p>
          <a:r>
            <a:rPr lang="de-DE" sz="2800" dirty="0">
              <a:latin typeface="+mj-lt"/>
            </a:rPr>
            <a:t>Mehr Sommertage ..</a:t>
          </a:r>
        </a:p>
      </dgm:t>
    </dgm:pt>
    <dgm:pt modelId="{64CCF2EC-E2F1-47EA-94DF-B3C19E18AFD2}" type="parTrans" cxnId="{54931094-B9C1-4F14-B538-01900B714E11}">
      <dgm:prSet/>
      <dgm:spPr/>
      <dgm:t>
        <a:bodyPr/>
        <a:lstStyle/>
        <a:p>
          <a:endParaRPr lang="de-DE" sz="2800"/>
        </a:p>
      </dgm:t>
    </dgm:pt>
    <dgm:pt modelId="{0D5C6C4A-CCB2-4C30-9AA1-BC9567E238A6}" type="sibTrans" cxnId="{54931094-B9C1-4F14-B538-01900B714E11}">
      <dgm:prSet/>
      <dgm:spPr/>
      <dgm:t>
        <a:bodyPr/>
        <a:lstStyle/>
        <a:p>
          <a:endParaRPr lang="de-DE" sz="2800"/>
        </a:p>
      </dgm:t>
    </dgm:pt>
    <dgm:pt modelId="{DF6B12FD-4BDC-438D-8CF8-F8B469420E80}">
      <dgm:prSet phldrT="[Text]" custT="1"/>
      <dgm:spPr/>
      <dgm:t>
        <a:bodyPr/>
        <a:lstStyle/>
        <a:p>
          <a:r>
            <a:rPr lang="de-DE" sz="2800" dirty="0">
              <a:latin typeface="+mj-lt"/>
            </a:rPr>
            <a:t>Vorteile?</a:t>
          </a:r>
        </a:p>
      </dgm:t>
    </dgm:pt>
    <dgm:pt modelId="{4004EF18-35C0-4BF9-ADC2-372A5E276705}" type="parTrans" cxnId="{1904E5C3-B273-46EA-B5FA-623316188932}">
      <dgm:prSet/>
      <dgm:spPr/>
      <dgm:t>
        <a:bodyPr/>
        <a:lstStyle/>
        <a:p>
          <a:endParaRPr lang="de-DE" sz="2800"/>
        </a:p>
      </dgm:t>
    </dgm:pt>
    <dgm:pt modelId="{03F14D49-619D-42CE-86F9-C18E2CE0E275}" type="sibTrans" cxnId="{1904E5C3-B273-46EA-B5FA-623316188932}">
      <dgm:prSet/>
      <dgm:spPr/>
      <dgm:t>
        <a:bodyPr/>
        <a:lstStyle/>
        <a:p>
          <a:endParaRPr lang="de-DE" sz="2800"/>
        </a:p>
      </dgm:t>
    </dgm:pt>
    <dgm:pt modelId="{B8A9BBA5-5D9C-457D-9671-243D4EEC908C}">
      <dgm:prSet phldrT="[Text]" custT="1"/>
      <dgm:spPr/>
      <dgm:t>
        <a:bodyPr/>
        <a:lstStyle/>
        <a:p>
          <a:r>
            <a:rPr lang="de-DE" sz="2800" dirty="0">
              <a:latin typeface="+mj-lt"/>
            </a:rPr>
            <a:t>Nachteile?</a:t>
          </a:r>
        </a:p>
      </dgm:t>
    </dgm:pt>
    <dgm:pt modelId="{D421F765-9858-4B3E-BC07-1FD2EE219B05}" type="parTrans" cxnId="{B4244B42-ABD1-4BCD-9F50-E8AC200D72D2}">
      <dgm:prSet/>
      <dgm:spPr/>
      <dgm:t>
        <a:bodyPr/>
        <a:lstStyle/>
        <a:p>
          <a:endParaRPr lang="de-DE" sz="2800"/>
        </a:p>
      </dgm:t>
    </dgm:pt>
    <dgm:pt modelId="{52F45232-FFAE-46F5-AD03-B7CFDF150660}" type="sibTrans" cxnId="{B4244B42-ABD1-4BCD-9F50-E8AC200D72D2}">
      <dgm:prSet/>
      <dgm:spPr/>
      <dgm:t>
        <a:bodyPr/>
        <a:lstStyle/>
        <a:p>
          <a:endParaRPr lang="de-DE" sz="2800"/>
        </a:p>
      </dgm:t>
    </dgm:pt>
    <dgm:pt modelId="{73226F6B-5018-43DB-8E89-C6B87B0A59B8}" type="pres">
      <dgm:prSet presAssocID="{5DA00870-020D-47BD-A1FE-D338E8683772}" presName="hierChild1" presStyleCnt="0">
        <dgm:presLayoutVars>
          <dgm:orgChart val="1"/>
          <dgm:chPref val="1"/>
          <dgm:dir/>
          <dgm:animOne val="branch"/>
          <dgm:animLvl val="lvl"/>
          <dgm:resizeHandles/>
        </dgm:presLayoutVars>
      </dgm:prSet>
      <dgm:spPr/>
    </dgm:pt>
    <dgm:pt modelId="{CEB43E5C-EB19-4FC5-8375-29D8AB149952}" type="pres">
      <dgm:prSet presAssocID="{9CE2F6B5-54C7-4E16-A19C-437AB827A1F0}" presName="hierRoot1" presStyleCnt="0">
        <dgm:presLayoutVars>
          <dgm:hierBranch val="init"/>
        </dgm:presLayoutVars>
      </dgm:prSet>
      <dgm:spPr/>
    </dgm:pt>
    <dgm:pt modelId="{A0C0C5D7-B6B8-482C-B1C3-8B7122F82DE9}" type="pres">
      <dgm:prSet presAssocID="{9CE2F6B5-54C7-4E16-A19C-437AB827A1F0}" presName="rootComposite1" presStyleCnt="0"/>
      <dgm:spPr/>
    </dgm:pt>
    <dgm:pt modelId="{7D3D1BEA-25C5-4BDA-BA6E-A890750A5333}" type="pres">
      <dgm:prSet presAssocID="{9CE2F6B5-54C7-4E16-A19C-437AB827A1F0}" presName="rootText1" presStyleLbl="node0" presStyleIdx="0" presStyleCnt="1" custScaleX="169142">
        <dgm:presLayoutVars>
          <dgm:chPref val="3"/>
        </dgm:presLayoutVars>
      </dgm:prSet>
      <dgm:spPr/>
    </dgm:pt>
    <dgm:pt modelId="{EC937AFC-5104-4461-A473-9055A48482A5}" type="pres">
      <dgm:prSet presAssocID="{9CE2F6B5-54C7-4E16-A19C-437AB827A1F0}" presName="rootConnector1" presStyleLbl="node1" presStyleIdx="0" presStyleCnt="0"/>
      <dgm:spPr/>
    </dgm:pt>
    <dgm:pt modelId="{B19EF2D6-3587-4E9A-A22D-A3CC5919D225}" type="pres">
      <dgm:prSet presAssocID="{9CE2F6B5-54C7-4E16-A19C-437AB827A1F0}" presName="hierChild2" presStyleCnt="0"/>
      <dgm:spPr/>
    </dgm:pt>
    <dgm:pt modelId="{6931BDDB-4777-4848-B04B-03468EA7DB6B}" type="pres">
      <dgm:prSet presAssocID="{4004EF18-35C0-4BF9-ADC2-372A5E276705}" presName="Name37" presStyleLbl="parChTrans1D2" presStyleIdx="0" presStyleCnt="2"/>
      <dgm:spPr/>
    </dgm:pt>
    <dgm:pt modelId="{E8B0753C-BBA5-45E0-926C-72F720929992}" type="pres">
      <dgm:prSet presAssocID="{DF6B12FD-4BDC-438D-8CF8-F8B469420E80}" presName="hierRoot2" presStyleCnt="0">
        <dgm:presLayoutVars>
          <dgm:hierBranch val="init"/>
        </dgm:presLayoutVars>
      </dgm:prSet>
      <dgm:spPr/>
    </dgm:pt>
    <dgm:pt modelId="{68B6F6E8-D777-4CD6-B3D2-CEDB5159B7A4}" type="pres">
      <dgm:prSet presAssocID="{DF6B12FD-4BDC-438D-8CF8-F8B469420E80}" presName="rootComposite" presStyleCnt="0"/>
      <dgm:spPr/>
    </dgm:pt>
    <dgm:pt modelId="{BBB93196-6FB7-4EE3-AD88-951584C0BF08}" type="pres">
      <dgm:prSet presAssocID="{DF6B12FD-4BDC-438D-8CF8-F8B469420E80}" presName="rootText" presStyleLbl="node2" presStyleIdx="0" presStyleCnt="2">
        <dgm:presLayoutVars>
          <dgm:chPref val="3"/>
        </dgm:presLayoutVars>
      </dgm:prSet>
      <dgm:spPr/>
    </dgm:pt>
    <dgm:pt modelId="{8A2E725C-B3F3-4E64-8CF7-AAF514C64991}" type="pres">
      <dgm:prSet presAssocID="{DF6B12FD-4BDC-438D-8CF8-F8B469420E80}" presName="rootConnector" presStyleLbl="node2" presStyleIdx="0" presStyleCnt="2"/>
      <dgm:spPr/>
    </dgm:pt>
    <dgm:pt modelId="{38CC06A0-1B12-44A6-99D3-2B61AFF1C80B}" type="pres">
      <dgm:prSet presAssocID="{DF6B12FD-4BDC-438D-8CF8-F8B469420E80}" presName="hierChild4" presStyleCnt="0"/>
      <dgm:spPr/>
    </dgm:pt>
    <dgm:pt modelId="{52E55D9A-594D-4B2A-AA89-5CFCAB4D71D8}" type="pres">
      <dgm:prSet presAssocID="{DF6B12FD-4BDC-438D-8CF8-F8B469420E80}" presName="hierChild5" presStyleCnt="0"/>
      <dgm:spPr/>
    </dgm:pt>
    <dgm:pt modelId="{784B93AA-66BC-4038-8014-2A07C72964CF}" type="pres">
      <dgm:prSet presAssocID="{D421F765-9858-4B3E-BC07-1FD2EE219B05}" presName="Name37" presStyleLbl="parChTrans1D2" presStyleIdx="1" presStyleCnt="2"/>
      <dgm:spPr/>
    </dgm:pt>
    <dgm:pt modelId="{80BE8BBB-6D61-4407-BD7A-F8AFCA161E9B}" type="pres">
      <dgm:prSet presAssocID="{B8A9BBA5-5D9C-457D-9671-243D4EEC908C}" presName="hierRoot2" presStyleCnt="0">
        <dgm:presLayoutVars>
          <dgm:hierBranch val="init"/>
        </dgm:presLayoutVars>
      </dgm:prSet>
      <dgm:spPr/>
    </dgm:pt>
    <dgm:pt modelId="{6185A32D-962A-446E-A791-A9BBBED20ADD}" type="pres">
      <dgm:prSet presAssocID="{B8A9BBA5-5D9C-457D-9671-243D4EEC908C}" presName="rootComposite" presStyleCnt="0"/>
      <dgm:spPr/>
    </dgm:pt>
    <dgm:pt modelId="{3592FDFE-FE94-4B50-87A2-70A34A548C21}" type="pres">
      <dgm:prSet presAssocID="{B8A9BBA5-5D9C-457D-9671-243D4EEC908C}" presName="rootText" presStyleLbl="node2" presStyleIdx="1" presStyleCnt="2">
        <dgm:presLayoutVars>
          <dgm:chPref val="3"/>
        </dgm:presLayoutVars>
      </dgm:prSet>
      <dgm:spPr/>
    </dgm:pt>
    <dgm:pt modelId="{7E1A57FE-858D-4380-BA96-260193CA11A1}" type="pres">
      <dgm:prSet presAssocID="{B8A9BBA5-5D9C-457D-9671-243D4EEC908C}" presName="rootConnector" presStyleLbl="node2" presStyleIdx="1" presStyleCnt="2"/>
      <dgm:spPr/>
    </dgm:pt>
    <dgm:pt modelId="{4B7F30DC-917A-4022-8BB8-A64244A16A28}" type="pres">
      <dgm:prSet presAssocID="{B8A9BBA5-5D9C-457D-9671-243D4EEC908C}" presName="hierChild4" presStyleCnt="0"/>
      <dgm:spPr/>
    </dgm:pt>
    <dgm:pt modelId="{33255FA9-D46A-4436-865B-2CC5EA957F11}" type="pres">
      <dgm:prSet presAssocID="{B8A9BBA5-5D9C-457D-9671-243D4EEC908C}" presName="hierChild5" presStyleCnt="0"/>
      <dgm:spPr/>
    </dgm:pt>
    <dgm:pt modelId="{76B0D433-E3FE-4598-AEA6-AD4AD5B13C00}" type="pres">
      <dgm:prSet presAssocID="{9CE2F6B5-54C7-4E16-A19C-437AB827A1F0}" presName="hierChild3" presStyleCnt="0"/>
      <dgm:spPr/>
    </dgm:pt>
  </dgm:ptLst>
  <dgm:cxnLst>
    <dgm:cxn modelId="{88007501-8421-4472-B6F2-AA94C1987A25}" type="presOf" srcId="{D421F765-9858-4B3E-BC07-1FD2EE219B05}" destId="{784B93AA-66BC-4038-8014-2A07C72964CF}" srcOrd="0" destOrd="0" presId="urn:microsoft.com/office/officeart/2005/8/layout/orgChart1"/>
    <dgm:cxn modelId="{1E9E3B1D-1816-45B4-B3D2-C183DB16E6DA}" type="presOf" srcId="{9CE2F6B5-54C7-4E16-A19C-437AB827A1F0}" destId="{EC937AFC-5104-4461-A473-9055A48482A5}" srcOrd="1" destOrd="0" presId="urn:microsoft.com/office/officeart/2005/8/layout/orgChart1"/>
    <dgm:cxn modelId="{B4244B42-ABD1-4BCD-9F50-E8AC200D72D2}" srcId="{9CE2F6B5-54C7-4E16-A19C-437AB827A1F0}" destId="{B8A9BBA5-5D9C-457D-9671-243D4EEC908C}" srcOrd="1" destOrd="0" parTransId="{D421F765-9858-4B3E-BC07-1FD2EE219B05}" sibTransId="{52F45232-FFAE-46F5-AD03-B7CFDF150660}"/>
    <dgm:cxn modelId="{0C69C14D-9FA6-4718-99B6-2C504E099A2C}" type="presOf" srcId="{9CE2F6B5-54C7-4E16-A19C-437AB827A1F0}" destId="{7D3D1BEA-25C5-4BDA-BA6E-A890750A5333}" srcOrd="0" destOrd="0" presId="urn:microsoft.com/office/officeart/2005/8/layout/orgChart1"/>
    <dgm:cxn modelId="{91D59A70-F771-4313-AEDC-FAC8F1373F10}" type="presOf" srcId="{4004EF18-35C0-4BF9-ADC2-372A5E276705}" destId="{6931BDDB-4777-4848-B04B-03468EA7DB6B}" srcOrd="0" destOrd="0" presId="urn:microsoft.com/office/officeart/2005/8/layout/orgChart1"/>
    <dgm:cxn modelId="{D6DB977C-717E-4F49-A496-66BAC884C0F1}" type="presOf" srcId="{5DA00870-020D-47BD-A1FE-D338E8683772}" destId="{73226F6B-5018-43DB-8E89-C6B87B0A59B8}" srcOrd="0" destOrd="0" presId="urn:microsoft.com/office/officeart/2005/8/layout/orgChart1"/>
    <dgm:cxn modelId="{F089A084-5B7D-42F1-9369-4258954C942B}" type="presOf" srcId="{DF6B12FD-4BDC-438D-8CF8-F8B469420E80}" destId="{8A2E725C-B3F3-4E64-8CF7-AAF514C64991}" srcOrd="1" destOrd="0" presId="urn:microsoft.com/office/officeart/2005/8/layout/orgChart1"/>
    <dgm:cxn modelId="{42FECF87-64AD-4E7E-9A5F-A3920BCFC264}" type="presOf" srcId="{B8A9BBA5-5D9C-457D-9671-243D4EEC908C}" destId="{7E1A57FE-858D-4380-BA96-260193CA11A1}" srcOrd="1" destOrd="0" presId="urn:microsoft.com/office/officeart/2005/8/layout/orgChart1"/>
    <dgm:cxn modelId="{54931094-B9C1-4F14-B538-01900B714E11}" srcId="{5DA00870-020D-47BD-A1FE-D338E8683772}" destId="{9CE2F6B5-54C7-4E16-A19C-437AB827A1F0}" srcOrd="0" destOrd="0" parTransId="{64CCF2EC-E2F1-47EA-94DF-B3C19E18AFD2}" sibTransId="{0D5C6C4A-CCB2-4C30-9AA1-BC9567E238A6}"/>
    <dgm:cxn modelId="{1904E5C3-B273-46EA-B5FA-623316188932}" srcId="{9CE2F6B5-54C7-4E16-A19C-437AB827A1F0}" destId="{DF6B12FD-4BDC-438D-8CF8-F8B469420E80}" srcOrd="0" destOrd="0" parTransId="{4004EF18-35C0-4BF9-ADC2-372A5E276705}" sibTransId="{03F14D49-619D-42CE-86F9-C18E2CE0E275}"/>
    <dgm:cxn modelId="{488A3BEF-8F1E-46E3-8344-A87784342239}" type="presOf" srcId="{B8A9BBA5-5D9C-457D-9671-243D4EEC908C}" destId="{3592FDFE-FE94-4B50-87A2-70A34A548C21}" srcOrd="0" destOrd="0" presId="urn:microsoft.com/office/officeart/2005/8/layout/orgChart1"/>
    <dgm:cxn modelId="{3DCEFDF1-F8DE-4DB3-9D4B-CDEF7AA98D8E}" type="presOf" srcId="{DF6B12FD-4BDC-438D-8CF8-F8B469420E80}" destId="{BBB93196-6FB7-4EE3-AD88-951584C0BF08}" srcOrd="0" destOrd="0" presId="urn:microsoft.com/office/officeart/2005/8/layout/orgChart1"/>
    <dgm:cxn modelId="{98BC8ADD-2F0B-4891-A763-6F4C304AFAE1}" type="presParOf" srcId="{73226F6B-5018-43DB-8E89-C6B87B0A59B8}" destId="{CEB43E5C-EB19-4FC5-8375-29D8AB149952}" srcOrd="0" destOrd="0" presId="urn:microsoft.com/office/officeart/2005/8/layout/orgChart1"/>
    <dgm:cxn modelId="{5446071B-CCDB-4541-BE94-846E3332A6F3}" type="presParOf" srcId="{CEB43E5C-EB19-4FC5-8375-29D8AB149952}" destId="{A0C0C5D7-B6B8-482C-B1C3-8B7122F82DE9}" srcOrd="0" destOrd="0" presId="urn:microsoft.com/office/officeart/2005/8/layout/orgChart1"/>
    <dgm:cxn modelId="{1F51B1F3-6AF1-49E5-B95B-461CE3A3B7E0}" type="presParOf" srcId="{A0C0C5D7-B6B8-482C-B1C3-8B7122F82DE9}" destId="{7D3D1BEA-25C5-4BDA-BA6E-A890750A5333}" srcOrd="0" destOrd="0" presId="urn:microsoft.com/office/officeart/2005/8/layout/orgChart1"/>
    <dgm:cxn modelId="{769FD105-10A7-445B-BAD3-91DD110374A6}" type="presParOf" srcId="{A0C0C5D7-B6B8-482C-B1C3-8B7122F82DE9}" destId="{EC937AFC-5104-4461-A473-9055A48482A5}" srcOrd="1" destOrd="0" presId="urn:microsoft.com/office/officeart/2005/8/layout/orgChart1"/>
    <dgm:cxn modelId="{F75F6B79-1E42-4740-BB97-68502AD1C507}" type="presParOf" srcId="{CEB43E5C-EB19-4FC5-8375-29D8AB149952}" destId="{B19EF2D6-3587-4E9A-A22D-A3CC5919D225}" srcOrd="1" destOrd="0" presId="urn:microsoft.com/office/officeart/2005/8/layout/orgChart1"/>
    <dgm:cxn modelId="{95E6582A-44FF-4CD5-AAA7-44E2B6DF41DD}" type="presParOf" srcId="{B19EF2D6-3587-4E9A-A22D-A3CC5919D225}" destId="{6931BDDB-4777-4848-B04B-03468EA7DB6B}" srcOrd="0" destOrd="0" presId="urn:microsoft.com/office/officeart/2005/8/layout/orgChart1"/>
    <dgm:cxn modelId="{B50AD1D3-E3F9-49BD-994D-B31628C31EDD}" type="presParOf" srcId="{B19EF2D6-3587-4E9A-A22D-A3CC5919D225}" destId="{E8B0753C-BBA5-45E0-926C-72F720929992}" srcOrd="1" destOrd="0" presId="urn:microsoft.com/office/officeart/2005/8/layout/orgChart1"/>
    <dgm:cxn modelId="{A450B5BC-D5E8-44F4-B86C-6400510ECFB9}" type="presParOf" srcId="{E8B0753C-BBA5-45E0-926C-72F720929992}" destId="{68B6F6E8-D777-4CD6-B3D2-CEDB5159B7A4}" srcOrd="0" destOrd="0" presId="urn:microsoft.com/office/officeart/2005/8/layout/orgChart1"/>
    <dgm:cxn modelId="{275B7E1C-1F41-4A13-8900-BB95487753D0}" type="presParOf" srcId="{68B6F6E8-D777-4CD6-B3D2-CEDB5159B7A4}" destId="{BBB93196-6FB7-4EE3-AD88-951584C0BF08}" srcOrd="0" destOrd="0" presId="urn:microsoft.com/office/officeart/2005/8/layout/orgChart1"/>
    <dgm:cxn modelId="{0A7337F6-E653-486F-A0D0-14119C77C293}" type="presParOf" srcId="{68B6F6E8-D777-4CD6-B3D2-CEDB5159B7A4}" destId="{8A2E725C-B3F3-4E64-8CF7-AAF514C64991}" srcOrd="1" destOrd="0" presId="urn:microsoft.com/office/officeart/2005/8/layout/orgChart1"/>
    <dgm:cxn modelId="{85335FC4-7A4E-40E1-8124-CE3F14B0D110}" type="presParOf" srcId="{E8B0753C-BBA5-45E0-926C-72F720929992}" destId="{38CC06A0-1B12-44A6-99D3-2B61AFF1C80B}" srcOrd="1" destOrd="0" presId="urn:microsoft.com/office/officeart/2005/8/layout/orgChart1"/>
    <dgm:cxn modelId="{D5845811-FAAA-4C26-AA44-F157A8EAC0C9}" type="presParOf" srcId="{E8B0753C-BBA5-45E0-926C-72F720929992}" destId="{52E55D9A-594D-4B2A-AA89-5CFCAB4D71D8}" srcOrd="2" destOrd="0" presId="urn:microsoft.com/office/officeart/2005/8/layout/orgChart1"/>
    <dgm:cxn modelId="{7C069E79-F0DA-4B56-B786-9E2D04937B2A}" type="presParOf" srcId="{B19EF2D6-3587-4E9A-A22D-A3CC5919D225}" destId="{784B93AA-66BC-4038-8014-2A07C72964CF}" srcOrd="2" destOrd="0" presId="urn:microsoft.com/office/officeart/2005/8/layout/orgChart1"/>
    <dgm:cxn modelId="{AE76D802-3E9B-4DF1-A204-0A366A410CA9}" type="presParOf" srcId="{B19EF2D6-3587-4E9A-A22D-A3CC5919D225}" destId="{80BE8BBB-6D61-4407-BD7A-F8AFCA161E9B}" srcOrd="3" destOrd="0" presId="urn:microsoft.com/office/officeart/2005/8/layout/orgChart1"/>
    <dgm:cxn modelId="{F1BF4E5A-4CBA-452C-A16E-0E77DDF08C09}" type="presParOf" srcId="{80BE8BBB-6D61-4407-BD7A-F8AFCA161E9B}" destId="{6185A32D-962A-446E-A791-A9BBBED20ADD}" srcOrd="0" destOrd="0" presId="urn:microsoft.com/office/officeart/2005/8/layout/orgChart1"/>
    <dgm:cxn modelId="{B792B5ED-7919-452C-AED8-29B45E4A7FB1}" type="presParOf" srcId="{6185A32D-962A-446E-A791-A9BBBED20ADD}" destId="{3592FDFE-FE94-4B50-87A2-70A34A548C21}" srcOrd="0" destOrd="0" presId="urn:microsoft.com/office/officeart/2005/8/layout/orgChart1"/>
    <dgm:cxn modelId="{905F6EE1-3A52-4381-A41C-8317283508A7}" type="presParOf" srcId="{6185A32D-962A-446E-A791-A9BBBED20ADD}" destId="{7E1A57FE-858D-4380-BA96-260193CA11A1}" srcOrd="1" destOrd="0" presId="urn:microsoft.com/office/officeart/2005/8/layout/orgChart1"/>
    <dgm:cxn modelId="{2AA74ED3-0498-4E99-946E-CAF98247E17D}" type="presParOf" srcId="{80BE8BBB-6D61-4407-BD7A-F8AFCA161E9B}" destId="{4B7F30DC-917A-4022-8BB8-A64244A16A28}" srcOrd="1" destOrd="0" presId="urn:microsoft.com/office/officeart/2005/8/layout/orgChart1"/>
    <dgm:cxn modelId="{A3B6F605-4C09-43F3-BBA9-1E21E6198853}" type="presParOf" srcId="{80BE8BBB-6D61-4407-BD7A-F8AFCA161E9B}" destId="{33255FA9-D46A-4436-865B-2CC5EA957F11}" srcOrd="2" destOrd="0" presId="urn:microsoft.com/office/officeart/2005/8/layout/orgChart1"/>
    <dgm:cxn modelId="{1B7DF391-939F-4874-8E00-3A484214F895}" type="presParOf" srcId="{CEB43E5C-EB19-4FC5-8375-29D8AB149952}" destId="{76B0D433-E3FE-4598-AEA6-AD4AD5B13C0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B93AA-66BC-4038-8014-2A07C72964CF}">
      <dsp:nvSpPr>
        <dsp:cNvPr id="0" name=""/>
        <dsp:cNvSpPr/>
      </dsp:nvSpPr>
      <dsp:spPr>
        <a:xfrm>
          <a:off x="5378697" y="1393379"/>
          <a:ext cx="1684257" cy="584618"/>
        </a:xfrm>
        <a:custGeom>
          <a:avLst/>
          <a:gdLst/>
          <a:ahLst/>
          <a:cxnLst/>
          <a:rect l="0" t="0" r="0" b="0"/>
          <a:pathLst>
            <a:path>
              <a:moveTo>
                <a:pt x="0" y="0"/>
              </a:moveTo>
              <a:lnTo>
                <a:pt x="0" y="292309"/>
              </a:lnTo>
              <a:lnTo>
                <a:pt x="1684257" y="292309"/>
              </a:lnTo>
              <a:lnTo>
                <a:pt x="1684257" y="58461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31BDDB-4777-4848-B04B-03468EA7DB6B}">
      <dsp:nvSpPr>
        <dsp:cNvPr id="0" name=""/>
        <dsp:cNvSpPr/>
      </dsp:nvSpPr>
      <dsp:spPr>
        <a:xfrm>
          <a:off x="3694440" y="1393379"/>
          <a:ext cx="1684257" cy="584618"/>
        </a:xfrm>
        <a:custGeom>
          <a:avLst/>
          <a:gdLst/>
          <a:ahLst/>
          <a:cxnLst/>
          <a:rect l="0" t="0" r="0" b="0"/>
          <a:pathLst>
            <a:path>
              <a:moveTo>
                <a:pt x="1684257" y="0"/>
              </a:moveTo>
              <a:lnTo>
                <a:pt x="1684257" y="292309"/>
              </a:lnTo>
              <a:lnTo>
                <a:pt x="0" y="292309"/>
              </a:lnTo>
              <a:lnTo>
                <a:pt x="0" y="58461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3D1BEA-25C5-4BDA-BA6E-A890750A5333}">
      <dsp:nvSpPr>
        <dsp:cNvPr id="0" name=""/>
        <dsp:cNvSpPr/>
      </dsp:nvSpPr>
      <dsp:spPr>
        <a:xfrm>
          <a:off x="3024328" y="1431"/>
          <a:ext cx="4708737" cy="139194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latin typeface="+mj-lt"/>
            </a:rPr>
            <a:t>Mehr Sommertage ..</a:t>
          </a:r>
        </a:p>
      </dsp:txBody>
      <dsp:txXfrm>
        <a:off x="3024328" y="1431"/>
        <a:ext cx="4708737" cy="1391948"/>
      </dsp:txXfrm>
    </dsp:sp>
    <dsp:sp modelId="{BBB93196-6FB7-4EE3-AD88-951584C0BF08}">
      <dsp:nvSpPr>
        <dsp:cNvPr id="0" name=""/>
        <dsp:cNvSpPr/>
      </dsp:nvSpPr>
      <dsp:spPr>
        <a:xfrm>
          <a:off x="2302492" y="1977998"/>
          <a:ext cx="2783896" cy="139194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latin typeface="+mj-lt"/>
            </a:rPr>
            <a:t>Vorteile?</a:t>
          </a:r>
        </a:p>
      </dsp:txBody>
      <dsp:txXfrm>
        <a:off x="2302492" y="1977998"/>
        <a:ext cx="2783896" cy="1391948"/>
      </dsp:txXfrm>
    </dsp:sp>
    <dsp:sp modelId="{3592FDFE-FE94-4B50-87A2-70A34A548C21}">
      <dsp:nvSpPr>
        <dsp:cNvPr id="0" name=""/>
        <dsp:cNvSpPr/>
      </dsp:nvSpPr>
      <dsp:spPr>
        <a:xfrm>
          <a:off x="5671006" y="1977998"/>
          <a:ext cx="2783896" cy="139194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latin typeface="+mj-lt"/>
            </a:rPr>
            <a:t>Nachteile?</a:t>
          </a:r>
        </a:p>
      </dsp:txBody>
      <dsp:txXfrm>
        <a:off x="5671006" y="1977998"/>
        <a:ext cx="2783896" cy="13919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D2C32-2C3E-4451-8F2F-A16B8CBEAB90}" type="datetimeFigureOut">
              <a:rPr lang="de-DE" smtClean="0"/>
              <a:t>03.06.26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AF31D-693B-44F2-AA43-388B99505853}" type="slidenum">
              <a:rPr lang="de-DE" smtClean="0"/>
              <a:t>‹Nr.›</a:t>
            </a:fld>
            <a:endParaRPr lang="de-DE"/>
          </a:p>
        </p:txBody>
      </p:sp>
    </p:spTree>
    <p:extLst>
      <p:ext uri="{BB962C8B-B14F-4D97-AF65-F5344CB8AC3E}">
        <p14:creationId xmlns:p14="http://schemas.microsoft.com/office/powerpoint/2010/main" val="3286755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den Notizen sind</a:t>
            </a:r>
            <a:r>
              <a:rPr lang="de-DE" baseline="0" dirty="0"/>
              <a:t> im Wesentlichen die Verweise auf Arbeitsblätter und weiterführende Materialien eingefügt. </a:t>
            </a:r>
          </a:p>
          <a:p>
            <a:endParaRPr lang="de-DE" baseline="0" dirty="0"/>
          </a:p>
          <a:p>
            <a:r>
              <a:rPr lang="de-DE" baseline="0" dirty="0"/>
              <a:t>Die gesamte Einheit umfass 4 Unterrichtsstunden und ist für die Klassenstufen 5 bis 7 optimiert.</a:t>
            </a:r>
            <a:endParaRPr lang="de-DE" dirty="0"/>
          </a:p>
          <a:p>
            <a:pPr marL="171450" indent="-171450">
              <a:buFontTx/>
              <a:buChar char="-"/>
            </a:pPr>
            <a:endParaRPr lang="de-DE" dirty="0"/>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1</a:t>
            </a:fld>
            <a:endParaRPr lang="de-DE"/>
          </a:p>
        </p:txBody>
      </p:sp>
    </p:spTree>
    <p:extLst>
      <p:ext uri="{BB962C8B-B14F-4D97-AF65-F5344CB8AC3E}">
        <p14:creationId xmlns:p14="http://schemas.microsoft.com/office/powerpoint/2010/main" val="3335450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Arbeitsblätter: SommerInSachsen_Schulhofgestaltung.pdf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Aufgabe für Auswertung:</a:t>
            </a:r>
          </a:p>
          <a:p>
            <a:r>
              <a:rPr lang="de-DE" sz="1200" b="0" i="0" u="none" strike="noStrike" kern="1200" baseline="0" dirty="0">
                <a:solidFill>
                  <a:schemeClr val="tx1"/>
                </a:solidFill>
                <a:latin typeface="+mn-lt"/>
                <a:ea typeface="+mn-ea"/>
                <a:cs typeface="+mn-cs"/>
              </a:rPr>
              <a:t>Präsentiert Eure Pläne im Gallery </a:t>
            </a:r>
            <a:r>
              <a:rPr lang="de-DE" sz="1200" b="0" i="0" u="none" strike="noStrike" kern="1200" baseline="0" dirty="0" err="1">
                <a:solidFill>
                  <a:schemeClr val="tx1"/>
                </a:solidFill>
                <a:latin typeface="+mn-lt"/>
                <a:ea typeface="+mn-ea"/>
                <a:cs typeface="+mn-cs"/>
              </a:rPr>
              <a:t>Walk</a:t>
            </a:r>
            <a:r>
              <a:rPr lang="de-DE" sz="1200" b="0" i="0" u="none" strike="noStrike" kern="1200" baseline="0" dirty="0">
                <a:solidFill>
                  <a:schemeClr val="tx1"/>
                </a:solidFill>
                <a:latin typeface="+mn-lt"/>
                <a:ea typeface="+mn-ea"/>
                <a:cs typeface="+mn-cs"/>
              </a:rPr>
              <a:t> und verteilt die Klebepunkte an den</a:t>
            </a:r>
          </a:p>
          <a:p>
            <a:r>
              <a:rPr lang="de-DE" sz="1200" b="0" i="0" u="none" strike="noStrike" kern="1200" baseline="0" dirty="0">
                <a:solidFill>
                  <a:schemeClr val="tx1"/>
                </a:solidFill>
                <a:latin typeface="+mn-lt"/>
                <a:ea typeface="+mn-ea"/>
                <a:cs typeface="+mn-cs"/>
              </a:rPr>
              <a:t>Ideen, die Euch besonders gut gefallen.</a:t>
            </a:r>
            <a:endParaRPr lang="de-DE" dirty="0"/>
          </a:p>
          <a:p>
            <a:endParaRPr lang="de-DE" dirty="0"/>
          </a:p>
        </p:txBody>
      </p:sp>
      <p:sp>
        <p:nvSpPr>
          <p:cNvPr id="4" name="Foliennummernplatzhalter 3"/>
          <p:cNvSpPr>
            <a:spLocks noGrp="1"/>
          </p:cNvSpPr>
          <p:nvPr>
            <p:ph type="sldNum" sz="quarter" idx="10"/>
          </p:nvPr>
        </p:nvSpPr>
        <p:spPr/>
        <p:txBody>
          <a:bodyPr/>
          <a:lstStyle/>
          <a:p>
            <a:fld id="{830AF31D-693B-44F2-AA43-388B99505853}" type="slidenum">
              <a:rPr lang="de-DE" smtClean="0"/>
              <a:t>10</a:t>
            </a:fld>
            <a:endParaRPr lang="de-DE"/>
          </a:p>
        </p:txBody>
      </p:sp>
    </p:spTree>
    <p:extLst>
      <p:ext uri="{BB962C8B-B14F-4D97-AF65-F5344CB8AC3E}">
        <p14:creationId xmlns:p14="http://schemas.microsoft.com/office/powerpoint/2010/main" val="249847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KI-generiert mithilfe von chat.openai.com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mn-lt"/>
                <a:ea typeface="+mn-ea"/>
                <a:cs typeface="+mn-cs"/>
              </a:rPr>
              <a:t>Arbeitsblätter: </a:t>
            </a:r>
            <a:r>
              <a:rPr lang="de-DE" dirty="0"/>
              <a:t>SommerInSachsen_Reflexionsimpulse.pdf</a:t>
            </a:r>
          </a:p>
          <a:p>
            <a:endParaRPr lang="de-DE" dirty="0"/>
          </a:p>
          <a:p>
            <a:r>
              <a:rPr lang="de-DE" dirty="0"/>
              <a:t>Abschluss:</a:t>
            </a:r>
          </a:p>
          <a:p>
            <a:r>
              <a:rPr lang="de-DE" sz="1200" b="0" i="0" u="none" strike="noStrike" kern="1200" baseline="0" dirty="0">
                <a:solidFill>
                  <a:schemeClr val="tx1"/>
                </a:solidFill>
                <a:latin typeface="+mn-lt"/>
                <a:ea typeface="+mn-ea"/>
                <a:cs typeface="+mn-cs"/>
              </a:rPr>
              <a:t>Ein paar Tage später betrachten die drei Freunde die fertigen Pläne ihrer Klasse. Es gab Ideen für Schattenplätze, mehr Bäume, helle Bodenflächen, Trinkwasserstellen und schattige Aufenthaltsbereiche.</a:t>
            </a:r>
          </a:p>
          <a:p>
            <a:r>
              <a:rPr lang="de-DE" sz="1200" b="0" i="0" u="none" strike="noStrike" kern="1200" baseline="0" dirty="0">
                <a:solidFill>
                  <a:schemeClr val="tx1"/>
                </a:solidFill>
                <a:latin typeface="+mn-lt"/>
                <a:ea typeface="+mn-ea"/>
                <a:cs typeface="+mn-cs"/>
              </a:rPr>
              <a:t>„Wow“, sagt Mila beeindruckt. „Wenn wir das wirklich umsetzen könnten, wäre unser Schulhof viel angenehmer im Sommer.“ Jonas nickt. „Vielleicht können wir ja sogar der Schulleitung zeigen, was wir uns überlegt haben!“</a:t>
            </a:r>
          </a:p>
          <a:p>
            <a:r>
              <a:rPr lang="de-DE" sz="1200" b="0" i="0" u="none" strike="noStrike" kern="1200" baseline="0" dirty="0">
                <a:solidFill>
                  <a:schemeClr val="tx1"/>
                </a:solidFill>
                <a:latin typeface="+mn-lt"/>
                <a:ea typeface="+mn-ea"/>
                <a:cs typeface="+mn-cs"/>
              </a:rPr>
              <a:t>Lina ergänzt: „Ganz schön heiß war der Sommer – aber wir wissen jetzt, wie man damit umgehen kann.“</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11</a:t>
            </a:fld>
            <a:endParaRPr lang="de-DE"/>
          </a:p>
        </p:txBody>
      </p:sp>
    </p:spTree>
    <p:extLst>
      <p:ext uri="{BB962C8B-B14F-4D97-AF65-F5344CB8AC3E}">
        <p14:creationId xmlns:p14="http://schemas.microsoft.com/office/powerpoint/2010/main" val="226293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12</a:t>
            </a:fld>
            <a:endParaRPr lang="de-DE"/>
          </a:p>
        </p:txBody>
      </p:sp>
    </p:spTree>
    <p:extLst>
      <p:ext uri="{BB962C8B-B14F-4D97-AF65-F5344CB8AC3E}">
        <p14:creationId xmlns:p14="http://schemas.microsoft.com/office/powerpoint/2010/main" val="252073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KI-generiert mithilfe von chat.openai.com </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Es ist der erste Schultag nach den Sommerferien. In der Pause treffen sich Lina, Jonas und Mila auf dem Schulhof. „Boah, war das ein heißer Sommer!“, stöhnt Lina und wedelt sich mit dem Heft Luft zu. „Bei uns in Dresden hatten wir gefühlt jeden Tag über 30 Grad. Ich war ständig im Freibad.“ Jonas schüttelt den Kopf. „Echt? Bei mir in den Ferien war das ganz anders. Wir hatten zwar warme Tage, aber so richtig heiß war es nur ein paar Mal. Ich musste sogar manchmal eine Jacke mitnehmen.“ Mila schaut überrascht zwischen den beiden hin und her. „Wie kann das sein? Wir wohnen doch alle in Sachsen!“ Die drei rätseln weiter darüber, warum sie so unterschiedliche Sommer erlebt hatten – und das, obwohl sie im selben Bundesland wohnen..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„Habt ihr eine Idee, woran das liegen könnte?“, fragt Mila schließlich. </a:t>
            </a:r>
          </a:p>
        </p:txBody>
      </p:sp>
      <p:sp>
        <p:nvSpPr>
          <p:cNvPr id="4" name="Foliennummernplatzhalter 3"/>
          <p:cNvSpPr>
            <a:spLocks noGrp="1"/>
          </p:cNvSpPr>
          <p:nvPr>
            <p:ph type="sldNum" sz="quarter" idx="5"/>
          </p:nvPr>
        </p:nvSpPr>
        <p:spPr/>
        <p:txBody>
          <a:bodyPr/>
          <a:lstStyle/>
          <a:p>
            <a:fld id="{830AF31D-693B-44F2-AA43-388B99505853}" type="slidenum">
              <a:rPr lang="de-DE" smtClean="0"/>
              <a:t>2</a:t>
            </a:fld>
            <a:endParaRPr lang="de-DE"/>
          </a:p>
        </p:txBody>
      </p:sp>
    </p:spTree>
    <p:extLst>
      <p:ext uri="{BB962C8B-B14F-4D97-AF65-F5344CB8AC3E}">
        <p14:creationId xmlns:p14="http://schemas.microsoft.com/office/powerpoint/2010/main" val="99656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a:solidFill>
                  <a:schemeClr val="tx1"/>
                </a:solidFill>
                <a:latin typeface="+mn-lt"/>
                <a:ea typeface="+mn-ea"/>
                <a:cs typeface="+mn-cs"/>
              </a:rPr>
              <a:t>Aufgabe: </a:t>
            </a:r>
            <a:r>
              <a:rPr lang="de-DE" sz="1200" b="0" i="0" u="none" strike="noStrike" kern="1200" baseline="0" dirty="0">
                <a:solidFill>
                  <a:schemeClr val="tx1"/>
                </a:solidFill>
                <a:latin typeface="+mn-lt"/>
                <a:ea typeface="+mn-ea"/>
                <a:cs typeface="+mn-cs"/>
              </a:rPr>
              <a:t>Stellt Vermutungen an, warum es zu den Unterschieden kommt. (an der Tafel sammeln)</a:t>
            </a:r>
            <a:endParaRPr lang="de-DE" dirty="0"/>
          </a:p>
        </p:txBody>
      </p:sp>
      <p:sp>
        <p:nvSpPr>
          <p:cNvPr id="4" name="Foliennummernplatzhalter 3"/>
          <p:cNvSpPr>
            <a:spLocks noGrp="1"/>
          </p:cNvSpPr>
          <p:nvPr>
            <p:ph type="sldNum" sz="quarter" idx="10"/>
          </p:nvPr>
        </p:nvSpPr>
        <p:spPr/>
        <p:txBody>
          <a:bodyPr/>
          <a:lstStyle/>
          <a:p>
            <a:fld id="{830AF31D-693B-44F2-AA43-388B99505853}" type="slidenum">
              <a:rPr lang="de-DE" smtClean="0"/>
              <a:t>3</a:t>
            </a:fld>
            <a:endParaRPr lang="de-DE"/>
          </a:p>
        </p:txBody>
      </p:sp>
    </p:spTree>
    <p:extLst>
      <p:ext uri="{BB962C8B-B14F-4D97-AF65-F5344CB8AC3E}">
        <p14:creationId xmlns:p14="http://schemas.microsoft.com/office/powerpoint/2010/main" val="72975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KI-generiert mithilfe von chat.openai.com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sz="1200" b="0" i="0" u="none" strike="noStrike" kern="1200" baseline="0" dirty="0">
                <a:solidFill>
                  <a:schemeClr val="tx1"/>
                </a:solidFill>
                <a:latin typeface="+mn-lt"/>
                <a:ea typeface="+mn-ea"/>
                <a:cs typeface="+mn-cs"/>
              </a:rPr>
              <a:t>Am nächsten Tag treffen sich die Drei wieder. Lina hat eine Karte dabei und Jonas hat ebenfalls eine mitgebracht. „Ich hab’s gefunden!“, ruft Jonas stolz. „Guckt mal – hier sieht man die Anzahl der Sommertage für verschiedene Orte in Sachsen.“</a:t>
            </a:r>
            <a:endParaRPr lang="de-DE" dirty="0"/>
          </a:p>
          <a:p>
            <a:endParaRPr lang="de-DE" dirty="0"/>
          </a:p>
          <a:p>
            <a:r>
              <a:rPr lang="de-DE" sz="1200" b="0" i="0" u="none" strike="noStrike" kern="1200" baseline="0" dirty="0">
                <a:solidFill>
                  <a:schemeClr val="tx1"/>
                </a:solidFill>
                <a:latin typeface="+mn-lt"/>
                <a:ea typeface="+mn-ea"/>
                <a:cs typeface="+mn-cs"/>
              </a:rPr>
              <a:t>Sie vergleichen ihre Ferienorte auf Jonas’ Karte und plötzlich wird alles klar...</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4</a:t>
            </a:fld>
            <a:endParaRPr lang="de-DE"/>
          </a:p>
        </p:txBody>
      </p:sp>
    </p:spTree>
    <p:extLst>
      <p:ext uri="{BB962C8B-B14F-4D97-AF65-F5344CB8AC3E}">
        <p14:creationId xmlns:p14="http://schemas.microsoft.com/office/powerpoint/2010/main" val="551858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Arbeitsblätter: SommerInSachsen_Fallakte_Auswertung-Karten.pdf</a:t>
            </a:r>
          </a:p>
          <a:p>
            <a:endParaRPr lang="de-DE" dirty="0"/>
          </a:p>
          <a:p>
            <a:pPr marL="171450" indent="-171450">
              <a:buFontTx/>
              <a:buChar char="-"/>
            </a:pPr>
            <a:r>
              <a:rPr lang="de-DE" baseline="0" dirty="0"/>
              <a:t>Für Frage 1: Seiten 1-3</a:t>
            </a:r>
          </a:p>
          <a:p>
            <a:pPr marL="171450" indent="-171450">
              <a:buFontTx/>
              <a:buChar char="-"/>
            </a:pPr>
            <a:r>
              <a:rPr lang="de-DE" baseline="0" dirty="0"/>
              <a:t>Für Frage 2: Seiten 4-5</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5</a:t>
            </a:fld>
            <a:endParaRPr lang="de-DE"/>
          </a:p>
        </p:txBody>
      </p:sp>
    </p:spTree>
    <p:extLst>
      <p:ext uri="{BB962C8B-B14F-4D97-AF65-F5344CB8AC3E}">
        <p14:creationId xmlns:p14="http://schemas.microsoft.com/office/powerpoint/2010/main" val="324506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KI-generiert mithilfe von chat.openai.com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sz="1200" b="0" i="0" u="none" strike="noStrike" kern="1200" baseline="0" dirty="0">
                <a:solidFill>
                  <a:schemeClr val="tx1"/>
                </a:solidFill>
                <a:latin typeface="+mn-lt"/>
                <a:ea typeface="+mn-ea"/>
                <a:cs typeface="+mn-cs"/>
              </a:rPr>
              <a:t>„Wenn es immer mehr Sommertage gibt…“, überlegt Lina, „… dann gibt es doch bestimmt mehr Tage hitzefrei, oder?“ „Hitzefrei wäre </a:t>
            </a:r>
            <a:r>
              <a:rPr lang="de-DE" sz="1200" b="0" i="0" u="none" strike="noStrike" kern="1200" baseline="0" dirty="0" err="1">
                <a:solidFill>
                  <a:schemeClr val="tx1"/>
                </a:solidFill>
                <a:latin typeface="+mn-lt"/>
                <a:ea typeface="+mn-ea"/>
                <a:cs typeface="+mn-cs"/>
              </a:rPr>
              <a:t>megacool</a:t>
            </a:r>
            <a:r>
              <a:rPr lang="de-DE" sz="1200" b="0" i="0" u="none" strike="noStrike" kern="1200" baseline="0" dirty="0">
                <a:solidFill>
                  <a:schemeClr val="tx1"/>
                </a:solidFill>
                <a:latin typeface="+mn-lt"/>
                <a:ea typeface="+mn-ea"/>
                <a:cs typeface="+mn-cs"/>
              </a:rPr>
              <a:t>!“, ruft Jonas begeistert. „Dann würden wir mehr im Freibad rumhängen!“</a:t>
            </a:r>
          </a:p>
          <a:p>
            <a:r>
              <a:rPr lang="de-DE" sz="1200" b="0" i="0" u="none" strike="noStrike" kern="1200" baseline="0" dirty="0">
                <a:solidFill>
                  <a:schemeClr val="tx1"/>
                </a:solidFill>
                <a:latin typeface="+mn-lt"/>
                <a:ea typeface="+mn-ea"/>
                <a:cs typeface="+mn-cs"/>
              </a:rPr>
              <a:t>Doch Mila schüttelt den Kopf. „Schon, aber… meine kleine Schwester verträgt die Hitze nicht so gut. Sie kriegt schnell Kopfschmerzen. Und im Zoo hatten sie Sorgen um manche Tiere, besonders die, die eigentlich aus kälteren Regionen kommen.“</a:t>
            </a:r>
          </a:p>
          <a:p>
            <a:r>
              <a:rPr lang="de-DE" sz="1200" b="0" i="0" u="none" strike="noStrike" kern="1200" baseline="0" dirty="0">
                <a:solidFill>
                  <a:schemeClr val="tx1"/>
                </a:solidFill>
                <a:latin typeface="+mn-lt"/>
                <a:ea typeface="+mn-ea"/>
                <a:cs typeface="+mn-cs"/>
              </a:rPr>
              <a:t>Die drei werden plötzlich nachdenklich.</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sz="1200" b="0" i="0" u="none" strike="noStrike" kern="1200" baseline="0" dirty="0">
                <a:solidFill>
                  <a:schemeClr val="tx1"/>
                </a:solidFill>
                <a:latin typeface="+mn-lt"/>
                <a:ea typeface="+mn-ea"/>
                <a:cs typeface="+mn-cs"/>
              </a:rPr>
              <a:t>„Vielleicht sollten wir mal zusammentragen, was gut und was schlecht daran ist, wenn es immer mehr Sommertage gibt“, schlägt Lina vor.</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6</a:t>
            </a:fld>
            <a:endParaRPr lang="de-DE"/>
          </a:p>
        </p:txBody>
      </p:sp>
    </p:spTree>
    <p:extLst>
      <p:ext uri="{BB962C8B-B14F-4D97-AF65-F5344CB8AC3E}">
        <p14:creationId xmlns:p14="http://schemas.microsoft.com/office/powerpoint/2010/main" val="2124781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a:solidFill>
                  <a:schemeClr val="tx1"/>
                </a:solidFill>
                <a:latin typeface="+mn-lt"/>
                <a:ea typeface="+mn-ea"/>
                <a:cs typeface="+mn-cs"/>
              </a:rPr>
              <a:t>Aufgabe: </a:t>
            </a:r>
            <a:r>
              <a:rPr lang="de-DE" sz="1200" b="0" i="0" u="none" strike="noStrike" kern="1200" baseline="0" dirty="0">
                <a:solidFill>
                  <a:schemeClr val="tx1"/>
                </a:solidFill>
                <a:latin typeface="+mn-lt"/>
                <a:ea typeface="+mn-ea"/>
                <a:cs typeface="+mn-cs"/>
              </a:rPr>
              <a:t>Nennt Vor- und Nachteile einer höheren Anzahl von Sommertagen.</a:t>
            </a:r>
            <a:endParaRPr lang="de-DE" dirty="0"/>
          </a:p>
        </p:txBody>
      </p:sp>
      <p:sp>
        <p:nvSpPr>
          <p:cNvPr id="4" name="Foliennummernplatzhalter 3"/>
          <p:cNvSpPr>
            <a:spLocks noGrp="1"/>
          </p:cNvSpPr>
          <p:nvPr>
            <p:ph type="sldNum" sz="quarter" idx="10"/>
          </p:nvPr>
        </p:nvSpPr>
        <p:spPr/>
        <p:txBody>
          <a:bodyPr/>
          <a:lstStyle/>
          <a:p>
            <a:fld id="{830AF31D-693B-44F2-AA43-388B99505853}" type="slidenum">
              <a:rPr lang="de-DE" smtClean="0"/>
              <a:t>7</a:t>
            </a:fld>
            <a:endParaRPr lang="de-DE"/>
          </a:p>
        </p:txBody>
      </p:sp>
    </p:spTree>
    <p:extLst>
      <p:ext uri="{BB962C8B-B14F-4D97-AF65-F5344CB8AC3E}">
        <p14:creationId xmlns:p14="http://schemas.microsoft.com/office/powerpoint/2010/main" val="177354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7A886-2135-E7F3-E9E9-41637E6A64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686A8B-C7CA-C9E0-8870-EE98928CF54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D1ABD6B-059D-AD5F-25D3-D9162FF7A1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Arbeitsblätter: SommerInSachsen_Fallakte_Auswirkung-von-Hitze.pdf</a:t>
            </a:r>
          </a:p>
          <a:p>
            <a:endParaRPr lang="de-DE" dirty="0"/>
          </a:p>
        </p:txBody>
      </p:sp>
      <p:sp>
        <p:nvSpPr>
          <p:cNvPr id="4" name="Foliennummernplatzhalter 3">
            <a:extLst>
              <a:ext uri="{FF2B5EF4-FFF2-40B4-BE49-F238E27FC236}">
                <a16:creationId xmlns:a16="http://schemas.microsoft.com/office/drawing/2014/main" id="{0EFD39EB-5DE0-1783-8168-91939724E2B9}"/>
              </a:ext>
            </a:extLst>
          </p:cNvPr>
          <p:cNvSpPr>
            <a:spLocks noGrp="1"/>
          </p:cNvSpPr>
          <p:nvPr>
            <p:ph type="sldNum" sz="quarter" idx="5"/>
          </p:nvPr>
        </p:nvSpPr>
        <p:spPr/>
        <p:txBody>
          <a:bodyPr/>
          <a:lstStyle/>
          <a:p>
            <a:fld id="{830AF31D-693B-44F2-AA43-388B99505853}" type="slidenum">
              <a:rPr lang="de-DE" smtClean="0"/>
              <a:t>8</a:t>
            </a:fld>
            <a:endParaRPr lang="de-DE"/>
          </a:p>
        </p:txBody>
      </p:sp>
    </p:spTree>
    <p:extLst>
      <p:ext uri="{BB962C8B-B14F-4D97-AF65-F5344CB8AC3E}">
        <p14:creationId xmlns:p14="http://schemas.microsoft.com/office/powerpoint/2010/main" val="684949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KI-generiert mithilfe von </a:t>
            </a:r>
            <a:r>
              <a:rPr lang="de-DE" dirty="0" err="1"/>
              <a:t>chat.openai.com</a:t>
            </a:r>
            <a:r>
              <a:rPr lang="de-DE" dirty="0"/>
              <a:t> </a:t>
            </a:r>
          </a:p>
          <a:p>
            <a:endParaRPr lang="de-DE" dirty="0"/>
          </a:p>
          <a:p>
            <a:r>
              <a:rPr lang="de-DE" sz="1200" b="0" i="0" u="none" strike="noStrike" kern="1200" baseline="0" dirty="0">
                <a:solidFill>
                  <a:schemeClr val="tx1"/>
                </a:solidFill>
                <a:latin typeface="+mn-lt"/>
                <a:ea typeface="+mn-ea"/>
                <a:cs typeface="+mn-cs"/>
              </a:rPr>
              <a:t>Am Nachmittag treffen sich die drei erneut in der Pause auf dem Schulhof. Jonas setzt sich in den Schatten eines großen Baums und seufzt. „Schon verrückt… mehr Sommertage bedeuten zwar Badewetter, aber auch ganz schön viele Probleme: Die Pflanzen im Garten meiner Oma sind fast vertrocknet.“</a:t>
            </a:r>
          </a:p>
          <a:p>
            <a:r>
              <a:rPr lang="de-DE" sz="1200" b="0" i="0" u="none" strike="noStrike" kern="1200" baseline="0" dirty="0">
                <a:solidFill>
                  <a:schemeClr val="tx1"/>
                </a:solidFill>
                <a:latin typeface="+mn-lt"/>
                <a:ea typeface="+mn-ea"/>
                <a:cs typeface="+mn-cs"/>
              </a:rPr>
              <a:t>Mila zeigt auf den aufgeheizten Schulhof. „Und hier – der Boden ist so heiß, dass man kaum </a:t>
            </a:r>
            <a:r>
              <a:rPr lang="de-DE" sz="1200" b="0" i="0" u="none" strike="noStrike" kern="1200" baseline="0" dirty="0" err="1">
                <a:solidFill>
                  <a:schemeClr val="tx1"/>
                </a:solidFill>
                <a:latin typeface="+mn-lt"/>
                <a:ea typeface="+mn-ea"/>
                <a:cs typeface="+mn-cs"/>
              </a:rPr>
              <a:t>drüberlaufen</a:t>
            </a:r>
            <a:r>
              <a:rPr lang="de-DE" sz="1200" b="0" i="0" u="none" strike="noStrike" kern="1200" baseline="0" dirty="0">
                <a:solidFill>
                  <a:schemeClr val="tx1"/>
                </a:solidFill>
                <a:latin typeface="+mn-lt"/>
                <a:ea typeface="+mn-ea"/>
                <a:cs typeface="+mn-cs"/>
              </a:rPr>
              <a:t> kann. Unsere Schule bräuchte echt mehr Schatten.“</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Lina strahlt plötzlich. „Dann lasst uns doch überlegen, wie unser Schulhof cooler – also im wahrsten Sinne ‚kühler‘ – werden kann!“</a:t>
            </a:r>
            <a:endParaRPr lang="de-DE" dirty="0"/>
          </a:p>
        </p:txBody>
      </p:sp>
      <p:sp>
        <p:nvSpPr>
          <p:cNvPr id="4" name="Foliennummernplatzhalter 3"/>
          <p:cNvSpPr>
            <a:spLocks noGrp="1"/>
          </p:cNvSpPr>
          <p:nvPr>
            <p:ph type="sldNum" sz="quarter" idx="5"/>
          </p:nvPr>
        </p:nvSpPr>
        <p:spPr/>
        <p:txBody>
          <a:bodyPr/>
          <a:lstStyle/>
          <a:p>
            <a:fld id="{830AF31D-693B-44F2-AA43-388B99505853}" type="slidenum">
              <a:rPr lang="de-DE" smtClean="0"/>
              <a:t>9</a:t>
            </a:fld>
            <a:endParaRPr lang="de-DE"/>
          </a:p>
        </p:txBody>
      </p:sp>
    </p:spTree>
    <p:extLst>
      <p:ext uri="{BB962C8B-B14F-4D97-AF65-F5344CB8AC3E}">
        <p14:creationId xmlns:p14="http://schemas.microsoft.com/office/powerpoint/2010/main" val="4064453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CB7C0-4756-35C2-793C-CA8B0A096461}"/>
              </a:ext>
            </a:extLst>
          </p:cNvPr>
          <p:cNvSpPr>
            <a:spLocks noGrp="1"/>
          </p:cNvSpPr>
          <p:nvPr>
            <p:ph type="ctrTitle" hasCustomPrompt="1"/>
          </p:nvPr>
        </p:nvSpPr>
        <p:spPr>
          <a:xfrm>
            <a:off x="813600" y="2948400"/>
            <a:ext cx="10567188" cy="1477328"/>
          </a:xfrm>
          <a:noFill/>
        </p:spPr>
        <p:txBody>
          <a:bodyPr wrap="square" rIns="0" bIns="0" anchor="t" anchorCtr="0">
            <a:noAutofit/>
          </a:bodyPr>
          <a:lstStyle>
            <a:lvl1pPr algn="l">
              <a:lnSpc>
                <a:spcPct val="100000"/>
              </a:lnSpc>
              <a:defRPr sz="4800" cap="all" baseline="0">
                <a:solidFill>
                  <a:schemeClr val="tx1"/>
                </a:solidFill>
              </a:defRPr>
            </a:lvl1pPr>
          </a:lstStyle>
          <a:p>
            <a:r>
              <a:rPr lang="de-DE" dirty="0"/>
              <a:t>Mastertitelformat</a:t>
            </a:r>
            <a:br>
              <a:rPr lang="de-DE" dirty="0"/>
            </a:br>
            <a:r>
              <a:rPr lang="de-DE" dirty="0"/>
              <a:t>bearbeiten</a:t>
            </a:r>
          </a:p>
        </p:txBody>
      </p:sp>
      <p:sp>
        <p:nvSpPr>
          <p:cNvPr id="3" name="Untertitel 2">
            <a:extLst>
              <a:ext uri="{FF2B5EF4-FFF2-40B4-BE49-F238E27FC236}">
                <a16:creationId xmlns:a16="http://schemas.microsoft.com/office/drawing/2014/main" id="{BF2407A3-4C15-0B3D-AEDC-62E7955AC891}"/>
              </a:ext>
            </a:extLst>
          </p:cNvPr>
          <p:cNvSpPr>
            <a:spLocks noGrp="1"/>
          </p:cNvSpPr>
          <p:nvPr>
            <p:ph type="subTitle" idx="1"/>
          </p:nvPr>
        </p:nvSpPr>
        <p:spPr>
          <a:xfrm>
            <a:off x="813600" y="2156400"/>
            <a:ext cx="10576578" cy="332858"/>
          </a:xfrm>
        </p:spPr>
        <p:txBody>
          <a:bodyPr anchor="b" anchorCtr="0"/>
          <a:lstStyle>
            <a:lvl1pPr marL="0" indent="0" algn="l">
              <a:buNone/>
              <a:defRPr sz="1800" b="0" kern="600" cap="all"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0" name="Grafik 9">
            <a:extLst>
              <a:ext uri="{FF2B5EF4-FFF2-40B4-BE49-F238E27FC236}">
                <a16:creationId xmlns:a16="http://schemas.microsoft.com/office/drawing/2014/main" id="{15B258BE-2D13-DF6E-5140-B79307AED4C9}"/>
              </a:ext>
            </a:extLst>
          </p:cNvPr>
          <p:cNvPicPr>
            <a:picLocks noChangeAspect="1"/>
          </p:cNvPicPr>
          <p:nvPr userDrawn="1"/>
        </p:nvPicPr>
        <p:blipFill>
          <a:blip r:embed="rId2"/>
          <a:stretch>
            <a:fillRect/>
          </a:stretch>
        </p:blipFill>
        <p:spPr>
          <a:xfrm>
            <a:off x="9009756" y="359664"/>
            <a:ext cx="2380422" cy="866274"/>
          </a:xfrm>
          <a:prstGeom prst="rect">
            <a:avLst/>
          </a:prstGeom>
        </p:spPr>
      </p:pic>
    </p:spTree>
    <p:extLst>
      <p:ext uri="{BB962C8B-B14F-4D97-AF65-F5344CB8AC3E}">
        <p14:creationId xmlns:p14="http://schemas.microsoft.com/office/powerpoint/2010/main" val="566522284"/>
      </p:ext>
    </p:extLst>
  </p:cSld>
  <p:clrMapOvr>
    <a:masterClrMapping/>
  </p:clrMapOvr>
  <p:extLst>
    <p:ext uri="{DCECCB84-F9BA-43D5-87BE-67443E8EF086}">
      <p15:sldGuideLst xmlns:p15="http://schemas.microsoft.com/office/powerpoint/2012/main">
        <p15:guide id="1" orient="horz" pos="1570" userDrawn="1">
          <p15:clr>
            <a:srgbClr val="FBAE40"/>
          </p15:clr>
        </p15:guide>
        <p15:guide id="2" orient="horz" pos="18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810000" y="2001600"/>
            <a:ext cx="51408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Bildplatzhalter 12">
            <a:extLst>
              <a:ext uri="{FF2B5EF4-FFF2-40B4-BE49-F238E27FC236}">
                <a16:creationId xmlns:a16="http://schemas.microsoft.com/office/drawing/2014/main" id="{91A8B4D6-317D-47AA-762C-62E1DDB17CB9}"/>
              </a:ext>
            </a:extLst>
          </p:cNvPr>
          <p:cNvSpPr>
            <a:spLocks noGrp="1"/>
          </p:cNvSpPr>
          <p:nvPr>
            <p:ph type="pic" sz="quarter" idx="15"/>
          </p:nvPr>
        </p:nvSpPr>
        <p:spPr>
          <a:xfrm>
            <a:off x="6242400" y="2001600"/>
            <a:ext cx="5140800" cy="4039200"/>
          </a:xfrm>
        </p:spPr>
        <p:txBody>
          <a:bodyPr/>
          <a:lstStyle/>
          <a:p>
            <a:endParaRPr lang="de-DE"/>
          </a:p>
        </p:txBody>
      </p:sp>
      <p:sp>
        <p:nvSpPr>
          <p:cNvPr id="4" name="Datumsplatzhalter 3">
            <a:extLst>
              <a:ext uri="{FF2B5EF4-FFF2-40B4-BE49-F238E27FC236}">
                <a16:creationId xmlns:a16="http://schemas.microsoft.com/office/drawing/2014/main" id="{5594EC61-0CC4-3BC3-0FAD-8BD31B192800}"/>
              </a:ext>
            </a:extLst>
          </p:cNvPr>
          <p:cNvSpPr>
            <a:spLocks noGrp="1"/>
          </p:cNvSpPr>
          <p:nvPr>
            <p:ph type="dt" sz="half" idx="16"/>
          </p:nvPr>
        </p:nvSpPr>
        <p:spPr/>
        <p:txBody>
          <a:bodyPr/>
          <a:lstStyle/>
          <a:p>
            <a:fld id="{6333944E-755B-4AAE-A836-2F7EAB2B6474}" type="datetime1">
              <a:rPr lang="de-DE" smtClean="0"/>
              <a:pPr/>
              <a:t>03.06.26</a:t>
            </a:fld>
            <a:endParaRPr lang="de-DE" dirty="0">
              <a:solidFill>
                <a:schemeClr val="tx1"/>
              </a:solidFill>
            </a:endParaRPr>
          </a:p>
        </p:txBody>
      </p:sp>
      <p:sp>
        <p:nvSpPr>
          <p:cNvPr id="8" name="Fußzeilenplatzhalter 7">
            <a:extLst>
              <a:ext uri="{FF2B5EF4-FFF2-40B4-BE49-F238E27FC236}">
                <a16:creationId xmlns:a16="http://schemas.microsoft.com/office/drawing/2014/main" id="{635FBE6D-DA4F-9432-5AF6-C5F974B083F8}"/>
              </a:ext>
            </a:extLst>
          </p:cNvPr>
          <p:cNvSpPr>
            <a:spLocks noGrp="1"/>
          </p:cNvSpPr>
          <p:nvPr>
            <p:ph type="ftr" sz="quarter" idx="17"/>
          </p:nvPr>
        </p:nvSpPr>
        <p:spPr/>
        <p:txBody>
          <a:bodyPr/>
          <a:lstStyle/>
          <a:p>
            <a:r>
              <a:rPr lang="de-DE"/>
              <a:t>Hier steht das Thema</a:t>
            </a:r>
            <a:endParaRPr lang="de-DE" dirty="0"/>
          </a:p>
        </p:txBody>
      </p:sp>
      <p:sp>
        <p:nvSpPr>
          <p:cNvPr id="9" name="Foliennummernplatzhalter 8">
            <a:extLst>
              <a:ext uri="{FF2B5EF4-FFF2-40B4-BE49-F238E27FC236}">
                <a16:creationId xmlns:a16="http://schemas.microsoft.com/office/drawing/2014/main" id="{54ADBA60-C33A-B4D2-6072-B913BACB8A1C}"/>
              </a:ext>
            </a:extLst>
          </p:cNvPr>
          <p:cNvSpPr>
            <a:spLocks noGrp="1"/>
          </p:cNvSpPr>
          <p:nvPr>
            <p:ph type="sldNum" sz="quarter" idx="18"/>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40700476"/>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125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vier Bilder">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0" y="2001600"/>
            <a:ext cx="28296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Bildplatzhalter 12">
            <a:extLst>
              <a:ext uri="{FF2B5EF4-FFF2-40B4-BE49-F238E27FC236}">
                <a16:creationId xmlns:a16="http://schemas.microsoft.com/office/drawing/2014/main" id="{91A8B4D6-317D-47AA-762C-62E1DDB17CB9}"/>
              </a:ext>
            </a:extLst>
          </p:cNvPr>
          <p:cNvSpPr>
            <a:spLocks noGrp="1"/>
          </p:cNvSpPr>
          <p:nvPr>
            <p:ph type="pic" sz="quarter" idx="15"/>
          </p:nvPr>
        </p:nvSpPr>
        <p:spPr>
          <a:xfrm>
            <a:off x="6241600" y="2001600"/>
            <a:ext cx="2829600" cy="4039200"/>
          </a:xfrm>
        </p:spPr>
        <p:txBody>
          <a:bodyPr/>
          <a:lstStyle/>
          <a:p>
            <a:endParaRPr lang="de-DE"/>
          </a:p>
        </p:txBody>
      </p:sp>
      <p:sp>
        <p:nvSpPr>
          <p:cNvPr id="8" name="Bildplatzhalter 12">
            <a:extLst>
              <a:ext uri="{FF2B5EF4-FFF2-40B4-BE49-F238E27FC236}">
                <a16:creationId xmlns:a16="http://schemas.microsoft.com/office/drawing/2014/main" id="{F50B2D31-D518-147A-4D74-6C3388E9FDCE}"/>
              </a:ext>
            </a:extLst>
          </p:cNvPr>
          <p:cNvSpPr>
            <a:spLocks noGrp="1"/>
          </p:cNvSpPr>
          <p:nvPr>
            <p:ph type="pic" sz="quarter" idx="16"/>
          </p:nvPr>
        </p:nvSpPr>
        <p:spPr>
          <a:xfrm>
            <a:off x="9362400" y="2002825"/>
            <a:ext cx="2829600" cy="4039200"/>
          </a:xfrm>
        </p:spPr>
        <p:txBody>
          <a:bodyPr/>
          <a:lstStyle/>
          <a:p>
            <a:endParaRPr lang="de-DE"/>
          </a:p>
        </p:txBody>
      </p:sp>
      <p:sp>
        <p:nvSpPr>
          <p:cNvPr id="9" name="Bildplatzhalter 12">
            <a:extLst>
              <a:ext uri="{FF2B5EF4-FFF2-40B4-BE49-F238E27FC236}">
                <a16:creationId xmlns:a16="http://schemas.microsoft.com/office/drawing/2014/main" id="{C8AB8D83-A09B-B6DE-797D-F129D10B293F}"/>
              </a:ext>
            </a:extLst>
          </p:cNvPr>
          <p:cNvSpPr>
            <a:spLocks noGrp="1"/>
          </p:cNvSpPr>
          <p:nvPr>
            <p:ph type="pic" sz="quarter" idx="17"/>
          </p:nvPr>
        </p:nvSpPr>
        <p:spPr>
          <a:xfrm>
            <a:off x="3120800" y="2001600"/>
            <a:ext cx="2829600" cy="4039200"/>
          </a:xfrm>
        </p:spPr>
        <p:txBody>
          <a:bodyPr/>
          <a:lstStyle/>
          <a:p>
            <a:endParaRPr lang="de-DE"/>
          </a:p>
        </p:txBody>
      </p:sp>
      <p:sp>
        <p:nvSpPr>
          <p:cNvPr id="4" name="Datumsplatzhalter 3">
            <a:extLst>
              <a:ext uri="{FF2B5EF4-FFF2-40B4-BE49-F238E27FC236}">
                <a16:creationId xmlns:a16="http://schemas.microsoft.com/office/drawing/2014/main" id="{B0BC5274-DF22-FC69-D8B4-3313C8D3707B}"/>
              </a:ext>
            </a:extLst>
          </p:cNvPr>
          <p:cNvSpPr>
            <a:spLocks noGrp="1"/>
          </p:cNvSpPr>
          <p:nvPr>
            <p:ph type="dt" sz="half" idx="18"/>
          </p:nvPr>
        </p:nvSpPr>
        <p:spPr/>
        <p:txBody>
          <a:bodyPr/>
          <a:lstStyle/>
          <a:p>
            <a:fld id="{6333944E-755B-4AAE-A836-2F7EAB2B6474}" type="datetime1">
              <a:rPr lang="de-DE" smtClean="0"/>
              <a:pPr/>
              <a:t>03.06.26</a:t>
            </a:fld>
            <a:endParaRPr lang="de-DE" dirty="0">
              <a:solidFill>
                <a:schemeClr val="tx1"/>
              </a:solidFill>
            </a:endParaRPr>
          </a:p>
        </p:txBody>
      </p:sp>
      <p:sp>
        <p:nvSpPr>
          <p:cNvPr id="10" name="Fußzeilenplatzhalter 9">
            <a:extLst>
              <a:ext uri="{FF2B5EF4-FFF2-40B4-BE49-F238E27FC236}">
                <a16:creationId xmlns:a16="http://schemas.microsoft.com/office/drawing/2014/main" id="{9B19C6E7-E47B-572D-DFCC-188734BBA7E9}"/>
              </a:ext>
            </a:extLst>
          </p:cNvPr>
          <p:cNvSpPr>
            <a:spLocks noGrp="1"/>
          </p:cNvSpPr>
          <p:nvPr>
            <p:ph type="ftr" sz="quarter" idx="19"/>
          </p:nvPr>
        </p:nvSpPr>
        <p:spPr/>
        <p:txBody>
          <a:bodyPr/>
          <a:lstStyle/>
          <a:p>
            <a:r>
              <a:rPr lang="de-DE"/>
              <a:t>Hier steht das Thema</a:t>
            </a:r>
            <a:endParaRPr lang="de-DE" dirty="0"/>
          </a:p>
        </p:txBody>
      </p:sp>
      <p:sp>
        <p:nvSpPr>
          <p:cNvPr id="11" name="Foliennummernplatzhalter 10">
            <a:extLst>
              <a:ext uri="{FF2B5EF4-FFF2-40B4-BE49-F238E27FC236}">
                <a16:creationId xmlns:a16="http://schemas.microsoft.com/office/drawing/2014/main" id="{FC05A750-33C4-0018-755B-1D978FB58DFA}"/>
              </a:ext>
            </a:extLst>
          </p:cNvPr>
          <p:cNvSpPr>
            <a:spLocks noGrp="1"/>
          </p:cNvSpPr>
          <p:nvPr>
            <p:ph type="sldNum" sz="quarter" idx="20"/>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3844239872"/>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1259">
          <p15:clr>
            <a:srgbClr val="FBAE40"/>
          </p15:clr>
        </p15:guide>
        <p15:guide id="4" pos="1784" userDrawn="1">
          <p15:clr>
            <a:srgbClr val="FBAE40"/>
          </p15:clr>
        </p15:guide>
        <p15:guide id="5" pos="1964" userDrawn="1">
          <p15:clr>
            <a:srgbClr val="FBAE40"/>
          </p15:clr>
        </p15:guide>
        <p15:guide id="6" pos="5897" userDrawn="1">
          <p15:clr>
            <a:srgbClr val="FBAE40"/>
          </p15:clr>
        </p15:guide>
        <p15:guide id="7" pos="571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ier Bilder">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0" y="0"/>
            <a:ext cx="5951538" cy="3283200"/>
          </a:xfrm>
        </p:spPr>
        <p:txBody>
          <a:bodyPr/>
          <a:lstStyle/>
          <a:p>
            <a:endParaRPr lang="de-DE"/>
          </a:p>
        </p:txBody>
      </p:sp>
      <p:sp>
        <p:nvSpPr>
          <p:cNvPr id="3" name="Bildplatzhalter 12">
            <a:extLst>
              <a:ext uri="{FF2B5EF4-FFF2-40B4-BE49-F238E27FC236}">
                <a16:creationId xmlns:a16="http://schemas.microsoft.com/office/drawing/2014/main" id="{91A8B4D6-317D-47AA-762C-62E1DDB17CB9}"/>
              </a:ext>
            </a:extLst>
          </p:cNvPr>
          <p:cNvSpPr>
            <a:spLocks noGrp="1"/>
          </p:cNvSpPr>
          <p:nvPr>
            <p:ph type="pic" sz="quarter" idx="15"/>
          </p:nvPr>
        </p:nvSpPr>
        <p:spPr>
          <a:xfrm>
            <a:off x="6241600" y="0"/>
            <a:ext cx="5950800" cy="3283200"/>
          </a:xfrm>
        </p:spPr>
        <p:txBody>
          <a:bodyPr/>
          <a:lstStyle/>
          <a:p>
            <a:endParaRPr lang="de-DE"/>
          </a:p>
        </p:txBody>
      </p:sp>
      <p:sp>
        <p:nvSpPr>
          <p:cNvPr id="8" name="Bildplatzhalter 12">
            <a:extLst>
              <a:ext uri="{FF2B5EF4-FFF2-40B4-BE49-F238E27FC236}">
                <a16:creationId xmlns:a16="http://schemas.microsoft.com/office/drawing/2014/main" id="{F50B2D31-D518-147A-4D74-6C3388E9FDCE}"/>
              </a:ext>
            </a:extLst>
          </p:cNvPr>
          <p:cNvSpPr>
            <a:spLocks noGrp="1"/>
          </p:cNvSpPr>
          <p:nvPr>
            <p:ph type="pic" sz="quarter" idx="16"/>
          </p:nvPr>
        </p:nvSpPr>
        <p:spPr>
          <a:xfrm>
            <a:off x="6242400" y="3574800"/>
            <a:ext cx="5950800" cy="3283200"/>
          </a:xfrm>
        </p:spPr>
        <p:txBody>
          <a:bodyPr/>
          <a:lstStyle/>
          <a:p>
            <a:endParaRPr lang="de-DE"/>
          </a:p>
        </p:txBody>
      </p:sp>
      <p:sp>
        <p:nvSpPr>
          <p:cNvPr id="9" name="Bildplatzhalter 12">
            <a:extLst>
              <a:ext uri="{FF2B5EF4-FFF2-40B4-BE49-F238E27FC236}">
                <a16:creationId xmlns:a16="http://schemas.microsoft.com/office/drawing/2014/main" id="{C8AB8D83-A09B-B6DE-797D-F129D10B293F}"/>
              </a:ext>
            </a:extLst>
          </p:cNvPr>
          <p:cNvSpPr>
            <a:spLocks noGrp="1"/>
          </p:cNvSpPr>
          <p:nvPr>
            <p:ph type="pic" sz="quarter" idx="17"/>
          </p:nvPr>
        </p:nvSpPr>
        <p:spPr>
          <a:xfrm>
            <a:off x="0" y="3574800"/>
            <a:ext cx="5950800" cy="3283200"/>
          </a:xfrm>
        </p:spPr>
        <p:txBody>
          <a:bodyPr/>
          <a:lstStyle/>
          <a:p>
            <a:endParaRPr lang="de-DE"/>
          </a:p>
        </p:txBody>
      </p:sp>
    </p:spTree>
    <p:extLst>
      <p:ext uri="{BB962C8B-B14F-4D97-AF65-F5344CB8AC3E}">
        <p14:creationId xmlns:p14="http://schemas.microsoft.com/office/powerpoint/2010/main" val="267288347"/>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2069" userDrawn="1">
          <p15:clr>
            <a:srgbClr val="FBAE40"/>
          </p15:clr>
        </p15:guide>
        <p15:guide id="8" orient="horz" pos="225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edien">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9910714B-60D1-D509-81E2-55926F8298A0}"/>
              </a:ext>
            </a:extLst>
          </p:cNvPr>
          <p:cNvSpPr>
            <a:spLocks noGrp="1"/>
          </p:cNvSpPr>
          <p:nvPr>
            <p:ph type="media" sz="quarter" idx="21"/>
          </p:nvPr>
        </p:nvSpPr>
        <p:spPr>
          <a:xfrm>
            <a:off x="0" y="0"/>
            <a:ext cx="12192000" cy="6858000"/>
          </a:xfrm>
        </p:spPr>
        <p:txBody>
          <a:bodyPr/>
          <a:lstStyle/>
          <a:p>
            <a:endParaRPr lang="de-DE"/>
          </a:p>
        </p:txBody>
      </p:sp>
    </p:spTree>
    <p:extLst>
      <p:ext uri="{BB962C8B-B14F-4D97-AF65-F5344CB8AC3E}">
        <p14:creationId xmlns:p14="http://schemas.microsoft.com/office/powerpoint/2010/main" val="16769007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Texte farb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11" name="Textplatzhalter 10">
            <a:extLst>
              <a:ext uri="{FF2B5EF4-FFF2-40B4-BE49-F238E27FC236}">
                <a16:creationId xmlns:a16="http://schemas.microsoft.com/office/drawing/2014/main" id="{48976358-A101-FDE2-5583-FB9589965F39}"/>
              </a:ext>
            </a:extLst>
          </p:cNvPr>
          <p:cNvSpPr>
            <a:spLocks noGrp="1"/>
          </p:cNvSpPr>
          <p:nvPr>
            <p:ph type="body" sz="quarter" idx="13"/>
          </p:nvPr>
        </p:nvSpPr>
        <p:spPr>
          <a:xfrm>
            <a:off x="810000" y="2001600"/>
            <a:ext cx="3330000" cy="4039200"/>
          </a:xfrm>
          <a:solidFill>
            <a:schemeClr val="accent1"/>
          </a:solidFill>
        </p:spPr>
        <p:txBody>
          <a:bodyPr lIns="180000" tIns="158400" rIns="180000" bIns="1584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Textplatzhalter 10">
            <a:extLst>
              <a:ext uri="{FF2B5EF4-FFF2-40B4-BE49-F238E27FC236}">
                <a16:creationId xmlns:a16="http://schemas.microsoft.com/office/drawing/2014/main" id="{23B1A437-237A-3F32-B422-DC2767FABDF9}"/>
              </a:ext>
            </a:extLst>
          </p:cNvPr>
          <p:cNvSpPr>
            <a:spLocks noGrp="1"/>
          </p:cNvSpPr>
          <p:nvPr>
            <p:ph type="body" sz="quarter" idx="14"/>
          </p:nvPr>
        </p:nvSpPr>
        <p:spPr>
          <a:xfrm>
            <a:off x="4429800" y="2001600"/>
            <a:ext cx="3330000" cy="4039200"/>
          </a:xfrm>
          <a:solidFill>
            <a:schemeClr val="accent2"/>
          </a:solidFill>
        </p:spPr>
        <p:txBody>
          <a:bodyPr lIns="180000" tIns="158400" rIns="180000" bIns="1584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10">
            <a:extLst>
              <a:ext uri="{FF2B5EF4-FFF2-40B4-BE49-F238E27FC236}">
                <a16:creationId xmlns:a16="http://schemas.microsoft.com/office/drawing/2014/main" id="{1D4695FD-FD55-6CEC-31DD-060BBDE9D3E9}"/>
              </a:ext>
            </a:extLst>
          </p:cNvPr>
          <p:cNvSpPr>
            <a:spLocks noGrp="1"/>
          </p:cNvSpPr>
          <p:nvPr>
            <p:ph type="body" sz="quarter" idx="15"/>
          </p:nvPr>
        </p:nvSpPr>
        <p:spPr>
          <a:xfrm>
            <a:off x="8049600" y="2001600"/>
            <a:ext cx="3330000" cy="4039200"/>
          </a:xfrm>
          <a:solidFill>
            <a:schemeClr val="accent3"/>
          </a:solidFill>
        </p:spPr>
        <p:txBody>
          <a:bodyPr lIns="180000" tIns="158400" rIns="180000" bIns="1584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a:extLst>
              <a:ext uri="{FF2B5EF4-FFF2-40B4-BE49-F238E27FC236}">
                <a16:creationId xmlns:a16="http://schemas.microsoft.com/office/drawing/2014/main" id="{EED055FB-7396-7D6C-7F8A-3EA201FC1661}"/>
              </a:ext>
            </a:extLst>
          </p:cNvPr>
          <p:cNvSpPr>
            <a:spLocks noGrp="1"/>
          </p:cNvSpPr>
          <p:nvPr>
            <p:ph type="dt" sz="half" idx="16"/>
          </p:nvPr>
        </p:nvSpPr>
        <p:spPr/>
        <p:txBody>
          <a:bodyPr/>
          <a:lstStyle/>
          <a:p>
            <a:fld id="{6333944E-755B-4AAE-A836-2F7EAB2B6474}" type="datetime1">
              <a:rPr lang="de-DE" smtClean="0"/>
              <a:pPr/>
              <a:t>03.06.26</a:t>
            </a:fld>
            <a:endParaRPr lang="de-DE" dirty="0">
              <a:solidFill>
                <a:schemeClr val="tx1"/>
              </a:solidFill>
            </a:endParaRPr>
          </a:p>
        </p:txBody>
      </p:sp>
      <p:sp>
        <p:nvSpPr>
          <p:cNvPr id="9" name="Fußzeilenplatzhalter 8">
            <a:extLst>
              <a:ext uri="{FF2B5EF4-FFF2-40B4-BE49-F238E27FC236}">
                <a16:creationId xmlns:a16="http://schemas.microsoft.com/office/drawing/2014/main" id="{1F252804-4C5E-A797-9D68-E9E4B501DF34}"/>
              </a:ext>
            </a:extLst>
          </p:cNvPr>
          <p:cNvSpPr>
            <a:spLocks noGrp="1"/>
          </p:cNvSpPr>
          <p:nvPr>
            <p:ph type="ftr" sz="quarter" idx="17"/>
          </p:nvPr>
        </p:nvSpPr>
        <p:spPr/>
        <p:txBody>
          <a:bodyPr/>
          <a:lstStyle/>
          <a:p>
            <a:r>
              <a:rPr lang="de-DE"/>
              <a:t>Hier steht das Thema</a:t>
            </a:r>
            <a:endParaRPr lang="de-DE" dirty="0"/>
          </a:p>
        </p:txBody>
      </p:sp>
      <p:sp>
        <p:nvSpPr>
          <p:cNvPr id="10" name="Foliennummernplatzhalter 9">
            <a:extLst>
              <a:ext uri="{FF2B5EF4-FFF2-40B4-BE49-F238E27FC236}">
                <a16:creationId xmlns:a16="http://schemas.microsoft.com/office/drawing/2014/main" id="{ED5A593D-4961-6FD4-F558-B72A71634E2A}"/>
              </a:ext>
            </a:extLst>
          </p:cNvPr>
          <p:cNvSpPr>
            <a:spLocks noGrp="1"/>
          </p:cNvSpPr>
          <p:nvPr>
            <p:ph type="sldNum" sz="quarter" idx="18"/>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1645313490"/>
      </p:ext>
    </p:extLst>
  </p:cSld>
  <p:clrMapOvr>
    <a:masterClrMapping/>
  </p:clrMapOvr>
  <p:extLst>
    <p:ext uri="{DCECCB84-F9BA-43D5-87BE-67443E8EF086}">
      <p15:sldGuideLst xmlns:p15="http://schemas.microsoft.com/office/powerpoint/2012/main">
        <p15:guide id="1" pos="5069" userDrawn="1">
          <p15:clr>
            <a:srgbClr val="FBAE40"/>
          </p15:clr>
        </p15:guide>
        <p15:guide id="2" pos="4889" userDrawn="1">
          <p15:clr>
            <a:srgbClr val="FBAE40"/>
          </p15:clr>
        </p15:guide>
        <p15:guide id="3" orient="horz" pos="1259">
          <p15:clr>
            <a:srgbClr val="FBAE40"/>
          </p15:clr>
        </p15:guide>
        <p15:guide id="4" pos="2611" userDrawn="1">
          <p15:clr>
            <a:srgbClr val="FBAE40"/>
          </p15:clr>
        </p15:guide>
        <p15:guide id="5" pos="278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E96B8DD-2037-A7D3-5171-B835ED354C1D}"/>
              </a:ext>
            </a:extLst>
          </p:cNvPr>
          <p:cNvSpPr/>
          <p:nvPr userDrawn="1"/>
        </p:nvSpPr>
        <p:spPr>
          <a:xfrm>
            <a:off x="810000" y="813600"/>
            <a:ext cx="10569600" cy="522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platzhalter 7">
            <a:extLst>
              <a:ext uri="{FF2B5EF4-FFF2-40B4-BE49-F238E27FC236}">
                <a16:creationId xmlns:a16="http://schemas.microsoft.com/office/drawing/2014/main" id="{99A078D5-2556-C1D8-84E6-8F329DABF04C}"/>
              </a:ext>
            </a:extLst>
          </p:cNvPr>
          <p:cNvSpPr>
            <a:spLocks noGrp="1"/>
          </p:cNvSpPr>
          <p:nvPr>
            <p:ph type="body" sz="quarter" idx="13"/>
          </p:nvPr>
        </p:nvSpPr>
        <p:spPr>
          <a:xfrm>
            <a:off x="3067200" y="813245"/>
            <a:ext cx="6125144" cy="5228780"/>
          </a:xfrm>
        </p:spPr>
        <p:txBody>
          <a:bodyPr lIns="0" tIns="720000" bIns="720000" anchor="ctr" anchorCtr="0"/>
          <a:lstStyle>
            <a:lvl1pPr>
              <a:spcAft>
                <a:spcPts val="1600"/>
              </a:spcAft>
              <a:defRPr sz="2200">
                <a:solidFill>
                  <a:schemeClr val="bg1"/>
                </a:solidFill>
              </a:defRPr>
            </a:lvl1pPr>
            <a:lvl2pPr>
              <a:spcAft>
                <a:spcPts val="0"/>
              </a:spcAft>
              <a:defRPr sz="1000" b="1">
                <a:solidFill>
                  <a:schemeClr val="accent2"/>
                </a:solidFill>
              </a:defRPr>
            </a:lvl2pPr>
            <a:lvl3pPr>
              <a:spcAft>
                <a:spcPts val="0"/>
              </a:spcAft>
              <a:buNone/>
              <a:defRPr sz="1000" b="1">
                <a:solidFill>
                  <a:schemeClr val="accent2"/>
                </a:solidFill>
              </a:defRPr>
            </a:lvl3pPr>
            <a:lvl4pPr marL="0" indent="0">
              <a:spcAft>
                <a:spcPts val="0"/>
              </a:spcAft>
              <a:buNone/>
              <a:defRPr sz="1000" b="1">
                <a:solidFill>
                  <a:schemeClr val="accent2"/>
                </a:solidFill>
              </a:defRPr>
            </a:lvl4pPr>
            <a:lvl5pPr marL="0" indent="0">
              <a:spcAft>
                <a:spcPts val="0"/>
              </a:spcAft>
              <a:buNone/>
              <a:defRPr sz="1000" b="1">
                <a:solidFill>
                  <a:schemeClr val="accent2"/>
                </a:solidFill>
              </a:defRPr>
            </a:lvl5pPr>
            <a:lvl6pPr>
              <a:spcAft>
                <a:spcPts val="0"/>
              </a:spcAft>
              <a:defRPr sz="1000" b="1">
                <a:solidFill>
                  <a:schemeClr val="accent2"/>
                </a:solidFill>
              </a:defRPr>
            </a:lvl6pPr>
            <a:lvl7pPr>
              <a:spcAft>
                <a:spcPts val="0"/>
              </a:spcAft>
              <a:defRPr sz="1000" b="1">
                <a:solidFill>
                  <a:schemeClr val="accent2"/>
                </a:solidFill>
              </a:defRPr>
            </a:lvl7pPr>
            <a:lvl8pPr>
              <a:spcAft>
                <a:spcPts val="0"/>
              </a:spcAft>
              <a:defRPr sz="1000" b="1">
                <a:solidFill>
                  <a:schemeClr val="accent2"/>
                </a:solidFill>
              </a:defRPr>
            </a:lvl8pPr>
            <a:lvl9pPr>
              <a:spcAft>
                <a:spcPts val="0"/>
              </a:spcAft>
              <a:defRPr sz="1000" b="1">
                <a:solidFill>
                  <a:schemeClr val="accent2"/>
                </a:solidFill>
              </a:defRPr>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pic>
        <p:nvPicPr>
          <p:cNvPr id="13" name="Grafik 12">
            <a:extLst>
              <a:ext uri="{FF2B5EF4-FFF2-40B4-BE49-F238E27FC236}">
                <a16:creationId xmlns:a16="http://schemas.microsoft.com/office/drawing/2014/main" id="{B6F28E22-2DFD-E253-12DE-08BB7455D31C}"/>
              </a:ext>
            </a:extLst>
          </p:cNvPr>
          <p:cNvPicPr>
            <a:picLocks noChangeAspect="1"/>
          </p:cNvPicPr>
          <p:nvPr userDrawn="1"/>
        </p:nvPicPr>
        <p:blipFill>
          <a:blip r:embed="rId2"/>
          <a:stretch>
            <a:fillRect/>
          </a:stretch>
        </p:blipFill>
        <p:spPr>
          <a:xfrm>
            <a:off x="9320855" y="3807941"/>
            <a:ext cx="1216516" cy="1386000"/>
          </a:xfrm>
          <a:prstGeom prst="rect">
            <a:avLst/>
          </a:prstGeom>
        </p:spPr>
      </p:pic>
      <p:sp>
        <p:nvSpPr>
          <p:cNvPr id="2" name="Datumsplatzhalter 1">
            <a:extLst>
              <a:ext uri="{FF2B5EF4-FFF2-40B4-BE49-F238E27FC236}">
                <a16:creationId xmlns:a16="http://schemas.microsoft.com/office/drawing/2014/main" id="{0CD36D6A-C0B1-3C26-5DF4-2FB6233F1D60}"/>
              </a:ext>
            </a:extLst>
          </p:cNvPr>
          <p:cNvSpPr>
            <a:spLocks noGrp="1"/>
          </p:cNvSpPr>
          <p:nvPr>
            <p:ph type="dt" sz="half" idx="14"/>
          </p:nvPr>
        </p:nvSpPr>
        <p:spPr/>
        <p:txBody>
          <a:bodyPr/>
          <a:lstStyle/>
          <a:p>
            <a:fld id="{6333944E-755B-4AAE-A836-2F7EAB2B6474}" type="datetime1">
              <a:rPr lang="de-DE" smtClean="0"/>
              <a:pPr/>
              <a:t>03.06.26</a:t>
            </a:fld>
            <a:endParaRPr lang="de-DE" dirty="0">
              <a:solidFill>
                <a:schemeClr val="tx1"/>
              </a:solidFill>
            </a:endParaRPr>
          </a:p>
        </p:txBody>
      </p:sp>
      <p:sp>
        <p:nvSpPr>
          <p:cNvPr id="3" name="Fußzeilenplatzhalter 2">
            <a:extLst>
              <a:ext uri="{FF2B5EF4-FFF2-40B4-BE49-F238E27FC236}">
                <a16:creationId xmlns:a16="http://schemas.microsoft.com/office/drawing/2014/main" id="{F927B0F9-0199-C256-02A7-233FBD3FAEFB}"/>
              </a:ext>
            </a:extLst>
          </p:cNvPr>
          <p:cNvSpPr>
            <a:spLocks noGrp="1"/>
          </p:cNvSpPr>
          <p:nvPr>
            <p:ph type="ftr" sz="quarter" idx="15"/>
          </p:nvPr>
        </p:nvSpPr>
        <p:spPr/>
        <p:txBody>
          <a:bodyPr/>
          <a:lstStyle/>
          <a:p>
            <a:r>
              <a:rPr lang="de-DE"/>
              <a:t>Hier steht das Thema</a:t>
            </a:r>
            <a:endParaRPr lang="de-DE" dirty="0"/>
          </a:p>
        </p:txBody>
      </p:sp>
      <p:sp>
        <p:nvSpPr>
          <p:cNvPr id="7" name="Foliennummernplatzhalter 6">
            <a:extLst>
              <a:ext uri="{FF2B5EF4-FFF2-40B4-BE49-F238E27FC236}">
                <a16:creationId xmlns:a16="http://schemas.microsoft.com/office/drawing/2014/main" id="{A96B2947-EF1D-690E-7E6F-F6B588B24A28}"/>
              </a:ext>
            </a:extLst>
          </p:cNvPr>
          <p:cNvSpPr>
            <a:spLocks noGrp="1"/>
          </p:cNvSpPr>
          <p:nvPr>
            <p:ph type="sldNum" sz="quarter" idx="16"/>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785755027"/>
      </p:ext>
    </p:extLst>
  </p:cSld>
  <p:clrMapOvr>
    <a:masterClrMapping/>
  </p:clrMapOvr>
  <p:extLst>
    <p:ext uri="{DCECCB84-F9BA-43D5-87BE-67443E8EF086}">
      <p15:sldGuideLst xmlns:p15="http://schemas.microsoft.com/office/powerpoint/2012/main">
        <p15:guide id="1" orient="horz" pos="5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4" name="Tabellenplatzhalter 3">
            <a:extLst>
              <a:ext uri="{FF2B5EF4-FFF2-40B4-BE49-F238E27FC236}">
                <a16:creationId xmlns:a16="http://schemas.microsoft.com/office/drawing/2014/main" id="{3C102271-36D2-C644-4B30-B64A74F44734}"/>
              </a:ext>
            </a:extLst>
          </p:cNvPr>
          <p:cNvSpPr>
            <a:spLocks noGrp="1"/>
          </p:cNvSpPr>
          <p:nvPr>
            <p:ph type="tbl" sz="quarter" idx="15"/>
          </p:nvPr>
        </p:nvSpPr>
        <p:spPr>
          <a:xfrm>
            <a:off x="811212" y="2430780"/>
            <a:ext cx="10569600" cy="3612955"/>
          </a:xfrm>
        </p:spPr>
        <p:txBody>
          <a:bodyPr tIns="0"/>
          <a:lstStyle/>
          <a:p>
            <a:endParaRPr lang="de-DE"/>
          </a:p>
        </p:txBody>
      </p:sp>
      <p:sp>
        <p:nvSpPr>
          <p:cNvPr id="10" name="Textplatzhalter 10">
            <a:extLst>
              <a:ext uri="{FF2B5EF4-FFF2-40B4-BE49-F238E27FC236}">
                <a16:creationId xmlns:a16="http://schemas.microsoft.com/office/drawing/2014/main" id="{3CC1A110-36CA-A5A3-9AD7-07A80C6FE329}"/>
              </a:ext>
            </a:extLst>
          </p:cNvPr>
          <p:cNvSpPr>
            <a:spLocks noGrp="1"/>
          </p:cNvSpPr>
          <p:nvPr>
            <p:ph type="body" sz="quarter" idx="13"/>
          </p:nvPr>
        </p:nvSpPr>
        <p:spPr>
          <a:xfrm>
            <a:off x="810000" y="2001599"/>
            <a:ext cx="10569600" cy="427276"/>
          </a:xfrm>
        </p:spPr>
        <p:txBody>
          <a:bodyPr/>
          <a:lstStyle>
            <a:lvl1pPr>
              <a:defRPr>
                <a:solidFill>
                  <a:schemeClr val="accent1"/>
                </a:solidFill>
              </a:defRPr>
            </a:lvl1pPr>
          </a:lstStyle>
          <a:p>
            <a:pPr lvl="0"/>
            <a:r>
              <a:rPr lang="de-DE" dirty="0"/>
              <a:t>Mastertextformat bearbeiten</a:t>
            </a:r>
          </a:p>
        </p:txBody>
      </p:sp>
      <p:sp>
        <p:nvSpPr>
          <p:cNvPr id="3" name="Datumsplatzhalter 2">
            <a:extLst>
              <a:ext uri="{FF2B5EF4-FFF2-40B4-BE49-F238E27FC236}">
                <a16:creationId xmlns:a16="http://schemas.microsoft.com/office/drawing/2014/main" id="{51A1FE8A-B077-8064-7105-30449CC14ADF}"/>
              </a:ext>
            </a:extLst>
          </p:cNvPr>
          <p:cNvSpPr>
            <a:spLocks noGrp="1"/>
          </p:cNvSpPr>
          <p:nvPr>
            <p:ph type="dt" sz="half" idx="16"/>
          </p:nvPr>
        </p:nvSpPr>
        <p:spPr/>
        <p:txBody>
          <a:bodyPr/>
          <a:lstStyle/>
          <a:p>
            <a:fld id="{6333944E-755B-4AAE-A836-2F7EAB2B6474}" type="datetime1">
              <a:rPr lang="de-DE" smtClean="0"/>
              <a:pPr/>
              <a:t>03.06.26</a:t>
            </a:fld>
            <a:endParaRPr lang="de-DE" dirty="0">
              <a:solidFill>
                <a:schemeClr val="tx1"/>
              </a:solidFill>
            </a:endParaRPr>
          </a:p>
        </p:txBody>
      </p:sp>
      <p:sp>
        <p:nvSpPr>
          <p:cNvPr id="8" name="Fußzeilenplatzhalter 7">
            <a:extLst>
              <a:ext uri="{FF2B5EF4-FFF2-40B4-BE49-F238E27FC236}">
                <a16:creationId xmlns:a16="http://schemas.microsoft.com/office/drawing/2014/main" id="{38622510-1DB6-2939-649B-7ED180A2DAC7}"/>
              </a:ext>
            </a:extLst>
          </p:cNvPr>
          <p:cNvSpPr>
            <a:spLocks noGrp="1"/>
          </p:cNvSpPr>
          <p:nvPr>
            <p:ph type="ftr" sz="quarter" idx="17"/>
          </p:nvPr>
        </p:nvSpPr>
        <p:spPr/>
        <p:txBody>
          <a:bodyPr/>
          <a:lstStyle/>
          <a:p>
            <a:r>
              <a:rPr lang="de-DE"/>
              <a:t>Hier steht das Thema</a:t>
            </a:r>
            <a:endParaRPr lang="de-DE" dirty="0"/>
          </a:p>
        </p:txBody>
      </p:sp>
      <p:sp>
        <p:nvSpPr>
          <p:cNvPr id="9" name="Foliennummernplatzhalter 8">
            <a:extLst>
              <a:ext uri="{FF2B5EF4-FFF2-40B4-BE49-F238E27FC236}">
                <a16:creationId xmlns:a16="http://schemas.microsoft.com/office/drawing/2014/main" id="{4C727C02-C06E-93CD-21E2-EB402AC4EDAD}"/>
              </a:ext>
            </a:extLst>
          </p:cNvPr>
          <p:cNvSpPr>
            <a:spLocks noGrp="1"/>
          </p:cNvSpPr>
          <p:nvPr>
            <p:ph type="sldNum" sz="quarter" idx="18"/>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2931189385"/>
      </p:ext>
    </p:extLst>
  </p:cSld>
  <p:clrMapOvr>
    <a:masterClrMapping/>
  </p:clrMapOvr>
  <p:extLst>
    <p:ext uri="{DCECCB84-F9BA-43D5-87BE-67443E8EF086}">
      <p15:sldGuideLst xmlns:p15="http://schemas.microsoft.com/office/powerpoint/2012/main">
        <p15:guide id="3" orient="horz" pos="1259">
          <p15:clr>
            <a:srgbClr val="FBAE40"/>
          </p15:clr>
        </p15:guide>
        <p15:guide id="4" orient="horz" pos="153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34FB5-2EC7-D4B1-8035-B3DE80605808}"/>
              </a:ext>
            </a:extLst>
          </p:cNvPr>
          <p:cNvSpPr>
            <a:spLocks noGrp="1"/>
          </p:cNvSpPr>
          <p:nvPr>
            <p:ph type="title"/>
          </p:nvPr>
        </p:nvSpPr>
        <p:spPr/>
        <p:txBody>
          <a:bodyPr/>
          <a:lstStyle/>
          <a:p>
            <a:r>
              <a:rPr lang="de-DE"/>
              <a:t>Mastertitelformat bearbeiten</a:t>
            </a:r>
          </a:p>
        </p:txBody>
      </p:sp>
      <p:sp>
        <p:nvSpPr>
          <p:cNvPr id="6" name="Datumsplatzhalter 5">
            <a:extLst>
              <a:ext uri="{FF2B5EF4-FFF2-40B4-BE49-F238E27FC236}">
                <a16:creationId xmlns:a16="http://schemas.microsoft.com/office/drawing/2014/main" id="{A3383D72-422B-6572-35F1-1E670D1F24CC}"/>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7" name="Fußzeilenplatzhalter 6">
            <a:extLst>
              <a:ext uri="{FF2B5EF4-FFF2-40B4-BE49-F238E27FC236}">
                <a16:creationId xmlns:a16="http://schemas.microsoft.com/office/drawing/2014/main" id="{EF3BF694-A59C-E305-37DA-5B53AC189821}"/>
              </a:ext>
            </a:extLst>
          </p:cNvPr>
          <p:cNvSpPr>
            <a:spLocks noGrp="1"/>
          </p:cNvSpPr>
          <p:nvPr>
            <p:ph type="ftr" sz="quarter" idx="11"/>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5F7D4218-DB7A-EDE6-EEDB-50198290FBC0}"/>
              </a:ext>
            </a:extLst>
          </p:cNvPr>
          <p:cNvSpPr>
            <a:spLocks noGrp="1"/>
          </p:cNvSpPr>
          <p:nvPr>
            <p:ph type="sldNum" sz="quarter" idx="12"/>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3015720030"/>
      </p:ext>
    </p:extLst>
  </p:cSld>
  <p:clrMapOvr>
    <a:masterClrMapping/>
  </p:clrMapOvr>
  <p:extLst>
    <p:ext uri="{DCECCB84-F9BA-43D5-87BE-67443E8EF086}">
      <p15:sldGuideLst xmlns:p15="http://schemas.microsoft.com/office/powerpoint/2012/main">
        <p15:guide id="1" orient="horz" pos="125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mit Linie">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644A208B-F079-F978-AD21-45AB032AD317}"/>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6" name="Fußzeilenplatzhalter 5">
            <a:extLst>
              <a:ext uri="{FF2B5EF4-FFF2-40B4-BE49-F238E27FC236}">
                <a16:creationId xmlns:a16="http://schemas.microsoft.com/office/drawing/2014/main" id="{34A820FD-4EF4-BC60-8FC9-947865535190}"/>
              </a:ext>
            </a:extLst>
          </p:cNvPr>
          <p:cNvSpPr>
            <a:spLocks noGrp="1"/>
          </p:cNvSpPr>
          <p:nvPr>
            <p:ph type="ftr" sz="quarter" idx="11"/>
          </p:nvPr>
        </p:nvSpPr>
        <p:spPr/>
        <p:txBody>
          <a:bodyPr/>
          <a:lstStyle/>
          <a:p>
            <a:r>
              <a:rPr lang="de-DE"/>
              <a:t>Hier steht das Thema</a:t>
            </a:r>
            <a:endParaRPr lang="de-DE" dirty="0"/>
          </a:p>
        </p:txBody>
      </p:sp>
      <p:sp>
        <p:nvSpPr>
          <p:cNvPr id="7" name="Foliennummernplatzhalter 6">
            <a:extLst>
              <a:ext uri="{FF2B5EF4-FFF2-40B4-BE49-F238E27FC236}">
                <a16:creationId xmlns:a16="http://schemas.microsoft.com/office/drawing/2014/main" id="{B8AB3AEE-05A5-4E33-722E-3D5D8A41B7D7}"/>
              </a:ext>
            </a:extLst>
          </p:cNvPr>
          <p:cNvSpPr>
            <a:spLocks noGrp="1"/>
          </p:cNvSpPr>
          <p:nvPr>
            <p:ph type="sldNum" sz="quarter" idx="12"/>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3258540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25BA1F-7CE6-1BE9-5502-AFCF3FC01026}"/>
              </a:ext>
            </a:extLst>
          </p:cNvPr>
          <p:cNvPicPr>
            <a:picLocks noChangeAspect="1"/>
          </p:cNvPicPr>
          <p:nvPr userDrawn="1"/>
        </p:nvPicPr>
        <p:blipFill>
          <a:blip r:embed="rId2"/>
          <a:stretch>
            <a:fillRect/>
          </a:stretch>
        </p:blipFill>
        <p:spPr>
          <a:xfrm>
            <a:off x="9843988" y="683022"/>
            <a:ext cx="1544400" cy="562032"/>
          </a:xfrm>
          <a:prstGeom prst="rect">
            <a:avLst/>
          </a:prstGeom>
        </p:spPr>
      </p:pic>
      <p:sp>
        <p:nvSpPr>
          <p:cNvPr id="6" name="Datumsplatzhalter 5">
            <a:extLst>
              <a:ext uri="{FF2B5EF4-FFF2-40B4-BE49-F238E27FC236}">
                <a16:creationId xmlns:a16="http://schemas.microsoft.com/office/drawing/2014/main" id="{14A99F93-CB0A-1FD2-B687-AAEB82014EC8}"/>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7" name="Fußzeilenplatzhalter 6">
            <a:extLst>
              <a:ext uri="{FF2B5EF4-FFF2-40B4-BE49-F238E27FC236}">
                <a16:creationId xmlns:a16="http://schemas.microsoft.com/office/drawing/2014/main" id="{10C0D2FF-83B2-6AD2-2529-E06815B8DEA4}"/>
              </a:ext>
            </a:extLst>
          </p:cNvPr>
          <p:cNvSpPr>
            <a:spLocks noGrp="1"/>
          </p:cNvSpPr>
          <p:nvPr>
            <p:ph type="ftr" sz="quarter" idx="11"/>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EBAF39FB-0751-D122-F77A-E54D569796F6}"/>
              </a:ext>
            </a:extLst>
          </p:cNvPr>
          <p:cNvSpPr>
            <a:spLocks noGrp="1"/>
          </p:cNvSpPr>
          <p:nvPr>
            <p:ph type="sldNum" sz="quarter" idx="12"/>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171281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2">
    <p:bg>
      <p:bgPr>
        <a:solidFill>
          <a:schemeClr val="accent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22F8DAB-1757-37A9-6E6E-2289884355EA}"/>
              </a:ext>
            </a:extLst>
          </p:cNvPr>
          <p:cNvSpPr/>
          <p:nvPr userDrawn="1"/>
        </p:nvSpPr>
        <p:spPr>
          <a:xfrm>
            <a:off x="0" y="0"/>
            <a:ext cx="12193200" cy="162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F10CB7C0-4756-35C2-793C-CA8B0A096461}"/>
              </a:ext>
            </a:extLst>
          </p:cNvPr>
          <p:cNvSpPr>
            <a:spLocks noGrp="1"/>
          </p:cNvSpPr>
          <p:nvPr>
            <p:ph type="ctrTitle" hasCustomPrompt="1"/>
          </p:nvPr>
        </p:nvSpPr>
        <p:spPr>
          <a:xfrm>
            <a:off x="813600" y="2948400"/>
            <a:ext cx="10567188" cy="1476000"/>
          </a:xfrm>
          <a:noFill/>
        </p:spPr>
        <p:txBody>
          <a:bodyPr wrap="square" rIns="0" bIns="0" anchor="t" anchorCtr="0">
            <a:noAutofit/>
          </a:bodyPr>
          <a:lstStyle>
            <a:lvl1pPr algn="l">
              <a:lnSpc>
                <a:spcPct val="100000"/>
              </a:lnSpc>
              <a:defRPr sz="4800" cap="all" baseline="0">
                <a:solidFill>
                  <a:schemeClr val="bg1"/>
                </a:solidFill>
              </a:defRPr>
            </a:lvl1pPr>
          </a:lstStyle>
          <a:p>
            <a:r>
              <a:rPr lang="de-DE" dirty="0"/>
              <a:t>Mastertitelformat</a:t>
            </a:r>
            <a:br>
              <a:rPr lang="de-DE" dirty="0"/>
            </a:br>
            <a:r>
              <a:rPr lang="de-DE" dirty="0"/>
              <a:t>bearbeiten</a:t>
            </a:r>
          </a:p>
        </p:txBody>
      </p:sp>
      <p:sp>
        <p:nvSpPr>
          <p:cNvPr id="3" name="Untertitel 2">
            <a:extLst>
              <a:ext uri="{FF2B5EF4-FFF2-40B4-BE49-F238E27FC236}">
                <a16:creationId xmlns:a16="http://schemas.microsoft.com/office/drawing/2014/main" id="{BF2407A3-4C15-0B3D-AEDC-62E7955AC891}"/>
              </a:ext>
            </a:extLst>
          </p:cNvPr>
          <p:cNvSpPr>
            <a:spLocks noGrp="1"/>
          </p:cNvSpPr>
          <p:nvPr>
            <p:ph type="subTitle" idx="1"/>
          </p:nvPr>
        </p:nvSpPr>
        <p:spPr>
          <a:xfrm>
            <a:off x="813600" y="2156400"/>
            <a:ext cx="10576578" cy="332858"/>
          </a:xfrm>
        </p:spPr>
        <p:txBody>
          <a:bodyPr anchor="b" anchorCtr="0"/>
          <a:lstStyle>
            <a:lvl1pPr marL="0" indent="0" algn="l">
              <a:buNone/>
              <a:defRPr sz="1800" b="0" kern="600" cap="all"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0" name="Grafik 9">
            <a:extLst>
              <a:ext uri="{FF2B5EF4-FFF2-40B4-BE49-F238E27FC236}">
                <a16:creationId xmlns:a16="http://schemas.microsoft.com/office/drawing/2014/main" id="{15B258BE-2D13-DF6E-5140-B79307AED4C9}"/>
              </a:ext>
            </a:extLst>
          </p:cNvPr>
          <p:cNvPicPr>
            <a:picLocks noChangeAspect="1"/>
          </p:cNvPicPr>
          <p:nvPr userDrawn="1"/>
        </p:nvPicPr>
        <p:blipFill>
          <a:blip r:embed="rId2"/>
          <a:stretch>
            <a:fillRect/>
          </a:stretch>
        </p:blipFill>
        <p:spPr>
          <a:xfrm>
            <a:off x="9009756" y="359664"/>
            <a:ext cx="2380422" cy="866274"/>
          </a:xfrm>
          <a:prstGeom prst="rect">
            <a:avLst/>
          </a:prstGeom>
        </p:spPr>
      </p:pic>
    </p:spTree>
    <p:extLst>
      <p:ext uri="{BB962C8B-B14F-4D97-AF65-F5344CB8AC3E}">
        <p14:creationId xmlns:p14="http://schemas.microsoft.com/office/powerpoint/2010/main" val="1100738575"/>
      </p:ext>
    </p:extLst>
  </p:cSld>
  <p:clrMapOvr>
    <a:masterClrMapping/>
  </p:clrMapOvr>
  <p:extLst>
    <p:ext uri="{DCECCB84-F9BA-43D5-87BE-67443E8EF086}">
      <p15:sldGuideLst xmlns:p15="http://schemas.microsoft.com/office/powerpoint/2012/main">
        <p15:guide id="1" orient="horz" pos="1856">
          <p15:clr>
            <a:srgbClr val="FBAE40"/>
          </p15:clr>
        </p15:guide>
        <p15:guide id="2" orient="horz" pos="157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Schlus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34FB5-2EC7-D4B1-8035-B3DE80605808}"/>
              </a:ext>
            </a:extLst>
          </p:cNvPr>
          <p:cNvSpPr>
            <a:spLocks noGrp="1"/>
          </p:cNvSpPr>
          <p:nvPr>
            <p:ph type="title"/>
          </p:nvPr>
        </p:nvSpPr>
        <p:spPr/>
        <p:txBody>
          <a:bodyPr/>
          <a:lstStyle/>
          <a:p>
            <a:r>
              <a:rPr lang="de-DE"/>
              <a:t>Mastertitelformat bearbeiten</a:t>
            </a:r>
          </a:p>
        </p:txBody>
      </p:sp>
      <p:pic>
        <p:nvPicPr>
          <p:cNvPr id="9" name="Grafik 8">
            <a:extLst>
              <a:ext uri="{FF2B5EF4-FFF2-40B4-BE49-F238E27FC236}">
                <a16:creationId xmlns:a16="http://schemas.microsoft.com/office/drawing/2014/main" id="{0E125B48-9E35-8595-B813-2436D700F0F2}"/>
              </a:ext>
            </a:extLst>
          </p:cNvPr>
          <p:cNvPicPr>
            <a:picLocks noChangeAspect="1"/>
          </p:cNvPicPr>
          <p:nvPr userDrawn="1"/>
        </p:nvPicPr>
        <p:blipFill>
          <a:blip r:embed="rId2"/>
          <a:stretch>
            <a:fillRect/>
          </a:stretch>
        </p:blipFill>
        <p:spPr>
          <a:xfrm>
            <a:off x="805260" y="5009653"/>
            <a:ext cx="1480930" cy="1049154"/>
          </a:xfrm>
          <a:prstGeom prst="rect">
            <a:avLst/>
          </a:prstGeom>
        </p:spPr>
      </p:pic>
      <p:grpSp>
        <p:nvGrpSpPr>
          <p:cNvPr id="25" name="Gruppieren 24">
            <a:extLst>
              <a:ext uri="{FF2B5EF4-FFF2-40B4-BE49-F238E27FC236}">
                <a16:creationId xmlns:a16="http://schemas.microsoft.com/office/drawing/2014/main" id="{19DDE29E-1873-75BD-7492-2C8B77A7E03B}"/>
              </a:ext>
            </a:extLst>
          </p:cNvPr>
          <p:cNvGrpSpPr>
            <a:grpSpLocks noChangeAspect="1"/>
          </p:cNvGrpSpPr>
          <p:nvPr userDrawn="1"/>
        </p:nvGrpSpPr>
        <p:grpSpPr>
          <a:xfrm>
            <a:off x="3875658" y="5075680"/>
            <a:ext cx="612000" cy="943169"/>
            <a:chOff x="5399611" y="2662564"/>
            <a:chExt cx="1107745" cy="1707175"/>
          </a:xfrm>
        </p:grpSpPr>
        <p:grpSp>
          <p:nvGrpSpPr>
            <p:cNvPr id="6" name="Grafik 3">
              <a:extLst>
                <a:ext uri="{FF2B5EF4-FFF2-40B4-BE49-F238E27FC236}">
                  <a16:creationId xmlns:a16="http://schemas.microsoft.com/office/drawing/2014/main" id="{05449DAB-4C02-CE52-72B3-347054020A80}"/>
                </a:ext>
              </a:extLst>
            </p:cNvPr>
            <p:cNvGrpSpPr/>
            <p:nvPr/>
          </p:nvGrpSpPr>
          <p:grpSpPr>
            <a:xfrm>
              <a:off x="5399611" y="3290536"/>
              <a:ext cx="1101595" cy="1079203"/>
              <a:chOff x="5399611" y="3290536"/>
              <a:chExt cx="1101595" cy="1079203"/>
            </a:xfrm>
            <a:solidFill>
              <a:srgbClr val="1E8E2C"/>
            </a:solidFill>
          </p:grpSpPr>
          <p:sp>
            <p:nvSpPr>
              <p:cNvPr id="7" name="Freihandform: Form 6">
                <a:extLst>
                  <a:ext uri="{FF2B5EF4-FFF2-40B4-BE49-F238E27FC236}">
                    <a16:creationId xmlns:a16="http://schemas.microsoft.com/office/drawing/2014/main" id="{6EEBBF7A-BBBA-0BA2-E852-0EA3D8EA095A}"/>
                  </a:ext>
                </a:extLst>
              </p:cNvPr>
              <p:cNvSpPr/>
              <p:nvPr/>
            </p:nvSpPr>
            <p:spPr>
              <a:xfrm>
                <a:off x="6271016" y="3909548"/>
                <a:ext cx="223302" cy="153734"/>
              </a:xfrm>
              <a:custGeom>
                <a:avLst/>
                <a:gdLst>
                  <a:gd name="csX0" fmla="*/ 124307 w 223302"/>
                  <a:gd name="csY0" fmla="*/ 153734 h 153734"/>
                  <a:gd name="csX1" fmla="*/ 98 w 223302"/>
                  <a:gd name="csY1" fmla="*/ 0 h 153734"/>
                  <a:gd name="csX2" fmla="*/ 223302 w 223302"/>
                  <a:gd name="csY2" fmla="*/ 318 h 153734"/>
                  <a:gd name="csX3" fmla="*/ 177758 w 223302"/>
                  <a:gd name="csY3" fmla="*/ 153223 h 153734"/>
                  <a:gd name="csX4" fmla="*/ 124307 w 223302"/>
                  <a:gd name="csY4" fmla="*/ 153734 h 153734"/>
                </a:gdLst>
                <a:ahLst/>
                <a:cxnLst>
                  <a:cxn ang="0">
                    <a:pos x="csX0" y="csY0"/>
                  </a:cxn>
                  <a:cxn ang="0">
                    <a:pos x="csX1" y="csY1"/>
                  </a:cxn>
                  <a:cxn ang="0">
                    <a:pos x="csX2" y="csY2"/>
                  </a:cxn>
                  <a:cxn ang="0">
                    <a:pos x="csX3" y="csY3"/>
                  </a:cxn>
                  <a:cxn ang="0">
                    <a:pos x="csX4" y="csY4"/>
                  </a:cxn>
                </a:cxnLst>
                <a:rect l="l" t="t" r="r" b="b"/>
                <a:pathLst>
                  <a:path w="223302" h="153734">
                    <a:moveTo>
                      <a:pt x="124307" y="153734"/>
                    </a:moveTo>
                    <a:cubicBezTo>
                      <a:pt x="-8047" y="153734"/>
                      <a:pt x="98" y="0"/>
                      <a:pt x="98" y="0"/>
                    </a:cubicBezTo>
                    <a:lnTo>
                      <a:pt x="223302" y="318"/>
                    </a:lnTo>
                    <a:cubicBezTo>
                      <a:pt x="215703" y="54533"/>
                      <a:pt x="200797" y="105453"/>
                      <a:pt x="177758" y="153223"/>
                    </a:cubicBezTo>
                    <a:cubicBezTo>
                      <a:pt x="177758" y="153223"/>
                      <a:pt x="159941" y="153734"/>
                      <a:pt x="124307" y="153734"/>
                    </a:cubicBezTo>
                    <a:close/>
                  </a:path>
                </a:pathLst>
              </a:custGeom>
              <a:solidFill>
                <a:srgbClr val="1E8E2C"/>
              </a:solidFill>
              <a:ln w="8132" cap="flat">
                <a:noFill/>
                <a:prstDash val="solid"/>
                <a:miter/>
              </a:ln>
            </p:spPr>
            <p:txBody>
              <a:bodyPr/>
              <a:lstStyle/>
              <a:p>
                <a:endParaRPr lang="de-DE"/>
              </a:p>
            </p:txBody>
          </p:sp>
          <p:sp>
            <p:nvSpPr>
              <p:cNvPr id="8" name="Freihandform: Form 7">
                <a:extLst>
                  <a:ext uri="{FF2B5EF4-FFF2-40B4-BE49-F238E27FC236}">
                    <a16:creationId xmlns:a16="http://schemas.microsoft.com/office/drawing/2014/main" id="{56DCE872-9743-7805-1857-6CC3EA2C99DF}"/>
                  </a:ext>
                </a:extLst>
              </p:cNvPr>
              <p:cNvSpPr/>
              <p:nvPr/>
            </p:nvSpPr>
            <p:spPr>
              <a:xfrm>
                <a:off x="5478175" y="4112152"/>
                <a:ext cx="845578" cy="257587"/>
              </a:xfrm>
              <a:custGeom>
                <a:avLst/>
                <a:gdLst>
                  <a:gd name="csX0" fmla="*/ 845578 w 845578"/>
                  <a:gd name="csY0" fmla="*/ 115276 h 257587"/>
                  <a:gd name="csX1" fmla="*/ 471425 w 845578"/>
                  <a:gd name="csY1" fmla="*/ 257587 h 257587"/>
                  <a:gd name="csX2" fmla="*/ 0 w 845578"/>
                  <a:gd name="csY2" fmla="*/ 849 h 257587"/>
                  <a:gd name="csX3" fmla="*/ 730835 w 845578"/>
                  <a:gd name="csY3" fmla="*/ 0 h 257587"/>
                  <a:gd name="csX4" fmla="*/ 845578 w 845578"/>
                  <a:gd name="csY4" fmla="*/ 115276 h 257587"/>
                </a:gdLst>
                <a:ahLst/>
                <a:cxnLst>
                  <a:cxn ang="0">
                    <a:pos x="csX0" y="csY0"/>
                  </a:cxn>
                  <a:cxn ang="0">
                    <a:pos x="csX1" y="csY1"/>
                  </a:cxn>
                  <a:cxn ang="0">
                    <a:pos x="csX2" y="csY2"/>
                  </a:cxn>
                  <a:cxn ang="0">
                    <a:pos x="csX3" y="csY3"/>
                  </a:cxn>
                  <a:cxn ang="0">
                    <a:pos x="csX4" y="csY4"/>
                  </a:cxn>
                </a:cxnLst>
                <a:rect l="l" t="t" r="r" b="b"/>
                <a:pathLst>
                  <a:path w="845578" h="257587">
                    <a:moveTo>
                      <a:pt x="845578" y="115276"/>
                    </a:moveTo>
                    <a:cubicBezTo>
                      <a:pt x="747447" y="203583"/>
                      <a:pt x="615948" y="257587"/>
                      <a:pt x="471425" y="257587"/>
                    </a:cubicBezTo>
                    <a:cubicBezTo>
                      <a:pt x="272233" y="257587"/>
                      <a:pt x="96444" y="154519"/>
                      <a:pt x="0" y="849"/>
                    </a:cubicBezTo>
                    <a:lnTo>
                      <a:pt x="730835" y="0"/>
                    </a:lnTo>
                    <a:lnTo>
                      <a:pt x="845578" y="115276"/>
                    </a:lnTo>
                    <a:close/>
                  </a:path>
                </a:pathLst>
              </a:custGeom>
              <a:solidFill>
                <a:srgbClr val="1E8E2C"/>
              </a:solidFill>
              <a:ln w="8132" cap="flat">
                <a:noFill/>
                <a:prstDash val="solid"/>
                <a:miter/>
              </a:ln>
            </p:spPr>
            <p:txBody>
              <a:bodyPr/>
              <a:lstStyle/>
              <a:p>
                <a:endParaRPr lang="de-DE"/>
              </a:p>
            </p:txBody>
          </p:sp>
          <p:sp>
            <p:nvSpPr>
              <p:cNvPr id="10" name="Freihandform: Form 9">
                <a:extLst>
                  <a:ext uri="{FF2B5EF4-FFF2-40B4-BE49-F238E27FC236}">
                    <a16:creationId xmlns:a16="http://schemas.microsoft.com/office/drawing/2014/main" id="{9FBD460D-0941-5695-6BA1-D4E13873820E}"/>
                  </a:ext>
                </a:extLst>
              </p:cNvPr>
              <p:cNvSpPr/>
              <p:nvPr/>
            </p:nvSpPr>
            <p:spPr>
              <a:xfrm>
                <a:off x="5399611" y="3804683"/>
                <a:ext cx="755438" cy="257582"/>
              </a:xfrm>
              <a:custGeom>
                <a:avLst/>
                <a:gdLst>
                  <a:gd name="csX0" fmla="*/ 501929 w 755438"/>
                  <a:gd name="csY0" fmla="*/ 0 h 257582"/>
                  <a:gd name="csX1" fmla="*/ 755439 w 755438"/>
                  <a:gd name="csY1" fmla="*/ 257582 h 257582"/>
                  <a:gd name="csX2" fmla="*/ 51497 w 755438"/>
                  <a:gd name="csY2" fmla="*/ 257277 h 257582"/>
                  <a:gd name="csX3" fmla="*/ 210 w 755438"/>
                  <a:gd name="csY3" fmla="*/ 32395 h 257582"/>
                  <a:gd name="csX4" fmla="*/ 0 w 755438"/>
                  <a:gd name="csY4" fmla="*/ 340 h 257582"/>
                  <a:gd name="csX5" fmla="*/ 501929 w 755438"/>
                  <a:gd name="csY5" fmla="*/ 0 h 257582"/>
                </a:gdLst>
                <a:ahLst/>
                <a:cxnLst>
                  <a:cxn ang="0">
                    <a:pos x="csX0" y="csY0"/>
                  </a:cxn>
                  <a:cxn ang="0">
                    <a:pos x="csX1" y="csY1"/>
                  </a:cxn>
                  <a:cxn ang="0">
                    <a:pos x="csX2" y="csY2"/>
                  </a:cxn>
                  <a:cxn ang="0">
                    <a:pos x="csX3" y="csY3"/>
                  </a:cxn>
                  <a:cxn ang="0">
                    <a:pos x="csX4" y="csY4"/>
                  </a:cxn>
                  <a:cxn ang="0">
                    <a:pos x="csX5" y="csY5"/>
                  </a:cxn>
                </a:cxnLst>
                <a:rect l="l" t="t" r="r" b="b"/>
                <a:pathLst>
                  <a:path w="755438" h="257582">
                    <a:moveTo>
                      <a:pt x="501929" y="0"/>
                    </a:moveTo>
                    <a:lnTo>
                      <a:pt x="755439" y="257582"/>
                    </a:lnTo>
                    <a:lnTo>
                      <a:pt x="51497" y="257277"/>
                    </a:lnTo>
                    <a:cubicBezTo>
                      <a:pt x="18588" y="188944"/>
                      <a:pt x="210" y="112738"/>
                      <a:pt x="210" y="32395"/>
                    </a:cubicBezTo>
                    <a:lnTo>
                      <a:pt x="0" y="340"/>
                    </a:lnTo>
                    <a:lnTo>
                      <a:pt x="501929" y="0"/>
                    </a:lnTo>
                    <a:close/>
                  </a:path>
                </a:pathLst>
              </a:custGeom>
              <a:solidFill>
                <a:srgbClr val="1E8E2C"/>
              </a:solidFill>
              <a:ln w="8132" cap="flat">
                <a:noFill/>
                <a:prstDash val="solid"/>
                <a:miter/>
              </a:ln>
            </p:spPr>
            <p:txBody>
              <a:bodyPr/>
              <a:lstStyle/>
              <a:p>
                <a:endParaRPr lang="de-DE"/>
              </a:p>
            </p:txBody>
          </p:sp>
          <p:sp>
            <p:nvSpPr>
              <p:cNvPr id="11" name="Freihandform: Form 10">
                <a:extLst>
                  <a:ext uri="{FF2B5EF4-FFF2-40B4-BE49-F238E27FC236}">
                    <a16:creationId xmlns:a16="http://schemas.microsoft.com/office/drawing/2014/main" id="{4B9C82A2-ABCD-30E4-4358-247BFB5690EC}"/>
                  </a:ext>
                </a:extLst>
              </p:cNvPr>
              <p:cNvSpPr/>
              <p:nvPr/>
            </p:nvSpPr>
            <p:spPr>
              <a:xfrm>
                <a:off x="5399611" y="3493819"/>
                <a:ext cx="454077" cy="260976"/>
              </a:xfrm>
              <a:custGeom>
                <a:avLst/>
                <a:gdLst>
                  <a:gd name="csX0" fmla="*/ 210 w 454077"/>
                  <a:gd name="csY0" fmla="*/ 260976 h 260976"/>
                  <a:gd name="csX1" fmla="*/ 0 w 454077"/>
                  <a:gd name="csY1" fmla="*/ 0 h 260976"/>
                  <a:gd name="csX2" fmla="*/ 191405 w 454077"/>
                  <a:gd name="csY2" fmla="*/ 0 h 260976"/>
                  <a:gd name="csX3" fmla="*/ 454078 w 454077"/>
                  <a:gd name="csY3" fmla="*/ 260976 h 260976"/>
                  <a:gd name="csX4" fmla="*/ 210 w 454077"/>
                  <a:gd name="csY4" fmla="*/ 260976 h 260976"/>
                </a:gdLst>
                <a:ahLst/>
                <a:cxnLst>
                  <a:cxn ang="0">
                    <a:pos x="csX0" y="csY0"/>
                  </a:cxn>
                  <a:cxn ang="0">
                    <a:pos x="csX1" y="csY1"/>
                  </a:cxn>
                  <a:cxn ang="0">
                    <a:pos x="csX2" y="csY2"/>
                  </a:cxn>
                  <a:cxn ang="0">
                    <a:pos x="csX3" y="csY3"/>
                  </a:cxn>
                  <a:cxn ang="0">
                    <a:pos x="csX4" y="csY4"/>
                  </a:cxn>
                </a:cxnLst>
                <a:rect l="l" t="t" r="r" b="b"/>
                <a:pathLst>
                  <a:path w="454077" h="260976">
                    <a:moveTo>
                      <a:pt x="210" y="260976"/>
                    </a:moveTo>
                    <a:lnTo>
                      <a:pt x="0" y="0"/>
                    </a:lnTo>
                    <a:lnTo>
                      <a:pt x="191405" y="0"/>
                    </a:lnTo>
                    <a:lnTo>
                      <a:pt x="454078" y="260976"/>
                    </a:lnTo>
                    <a:lnTo>
                      <a:pt x="210" y="260976"/>
                    </a:lnTo>
                    <a:close/>
                  </a:path>
                </a:pathLst>
              </a:custGeom>
              <a:solidFill>
                <a:srgbClr val="1E8E2C"/>
              </a:solidFill>
              <a:ln w="8132" cap="flat">
                <a:noFill/>
                <a:prstDash val="solid"/>
                <a:miter/>
              </a:ln>
            </p:spPr>
            <p:txBody>
              <a:bodyPr/>
              <a:lstStyle/>
              <a:p>
                <a:endParaRPr lang="de-DE"/>
              </a:p>
            </p:txBody>
          </p:sp>
          <p:sp>
            <p:nvSpPr>
              <p:cNvPr id="12" name="Freihandform: Form 11">
                <a:extLst>
                  <a:ext uri="{FF2B5EF4-FFF2-40B4-BE49-F238E27FC236}">
                    <a16:creationId xmlns:a16="http://schemas.microsoft.com/office/drawing/2014/main" id="{6BED88ED-4DA9-B0ED-DAC1-8251A85F641B}"/>
                  </a:ext>
                </a:extLst>
              </p:cNvPr>
              <p:cNvSpPr/>
              <p:nvPr/>
            </p:nvSpPr>
            <p:spPr>
              <a:xfrm>
                <a:off x="5399611" y="3302754"/>
                <a:ext cx="141262" cy="141263"/>
              </a:xfrm>
              <a:custGeom>
                <a:avLst/>
                <a:gdLst>
                  <a:gd name="csX0" fmla="*/ 0 w 141262"/>
                  <a:gd name="csY0" fmla="*/ 0 h 141263"/>
                  <a:gd name="csX1" fmla="*/ 141263 w 141262"/>
                  <a:gd name="csY1" fmla="*/ 141263 h 141263"/>
                  <a:gd name="csX2" fmla="*/ 210 w 141262"/>
                  <a:gd name="csY2" fmla="*/ 141008 h 141263"/>
                  <a:gd name="csX3" fmla="*/ 0 w 141262"/>
                  <a:gd name="csY3" fmla="*/ 0 h 141263"/>
                </a:gdLst>
                <a:ahLst/>
                <a:cxnLst>
                  <a:cxn ang="0">
                    <a:pos x="csX0" y="csY0"/>
                  </a:cxn>
                  <a:cxn ang="0">
                    <a:pos x="csX1" y="csY1"/>
                  </a:cxn>
                  <a:cxn ang="0">
                    <a:pos x="csX2" y="csY2"/>
                  </a:cxn>
                  <a:cxn ang="0">
                    <a:pos x="csX3" y="csY3"/>
                  </a:cxn>
                </a:cxnLst>
                <a:rect l="l" t="t" r="r" b="b"/>
                <a:pathLst>
                  <a:path w="141262" h="141263">
                    <a:moveTo>
                      <a:pt x="0" y="0"/>
                    </a:moveTo>
                    <a:lnTo>
                      <a:pt x="141263" y="141263"/>
                    </a:lnTo>
                    <a:lnTo>
                      <a:pt x="210" y="141008"/>
                    </a:lnTo>
                    <a:lnTo>
                      <a:pt x="0" y="0"/>
                    </a:lnTo>
                    <a:close/>
                  </a:path>
                </a:pathLst>
              </a:custGeom>
              <a:solidFill>
                <a:srgbClr val="1E8E2C"/>
              </a:solidFill>
              <a:ln w="8132" cap="flat">
                <a:noFill/>
                <a:prstDash val="solid"/>
                <a:miter/>
              </a:ln>
            </p:spPr>
            <p:txBody>
              <a:bodyPr/>
              <a:lstStyle/>
              <a:p>
                <a:endParaRPr lang="de-DE"/>
              </a:p>
            </p:txBody>
          </p:sp>
          <p:sp>
            <p:nvSpPr>
              <p:cNvPr id="14" name="Freihandform: Form 13">
                <a:extLst>
                  <a:ext uri="{FF2B5EF4-FFF2-40B4-BE49-F238E27FC236}">
                    <a16:creationId xmlns:a16="http://schemas.microsoft.com/office/drawing/2014/main" id="{15A11C5E-7A10-F08B-CBE2-FD75D9837DBA}"/>
                  </a:ext>
                </a:extLst>
              </p:cNvPr>
              <p:cNvSpPr/>
              <p:nvPr/>
            </p:nvSpPr>
            <p:spPr>
              <a:xfrm>
                <a:off x="5686067" y="3290536"/>
                <a:ext cx="813310" cy="154752"/>
              </a:xfrm>
              <a:custGeom>
                <a:avLst/>
                <a:gdLst>
                  <a:gd name="csX0" fmla="*/ 813105 w 813310"/>
                  <a:gd name="csY0" fmla="*/ 0 h 154752"/>
                  <a:gd name="csX1" fmla="*/ 652 w 813310"/>
                  <a:gd name="csY1" fmla="*/ 0 h 154752"/>
                  <a:gd name="csX2" fmla="*/ 114680 w 813310"/>
                  <a:gd name="csY2" fmla="*/ 154400 h 154752"/>
                  <a:gd name="csX3" fmla="*/ 813311 w 813310"/>
                  <a:gd name="csY3" fmla="*/ 154752 h 154752"/>
                  <a:gd name="csX4" fmla="*/ 813105 w 813310"/>
                  <a:gd name="csY4" fmla="*/ 0 h 154752"/>
                </a:gdLst>
                <a:ahLst/>
                <a:cxnLst>
                  <a:cxn ang="0">
                    <a:pos x="csX0" y="csY0"/>
                  </a:cxn>
                  <a:cxn ang="0">
                    <a:pos x="csX1" y="csY1"/>
                  </a:cxn>
                  <a:cxn ang="0">
                    <a:pos x="csX2" y="csY2"/>
                  </a:cxn>
                  <a:cxn ang="0">
                    <a:pos x="csX3" y="csY3"/>
                  </a:cxn>
                  <a:cxn ang="0">
                    <a:pos x="csX4" y="csY4"/>
                  </a:cxn>
                </a:cxnLst>
                <a:rect l="l" t="t" r="r" b="b"/>
                <a:pathLst>
                  <a:path w="813310" h="154752">
                    <a:moveTo>
                      <a:pt x="813105" y="0"/>
                    </a:moveTo>
                    <a:lnTo>
                      <a:pt x="652" y="0"/>
                    </a:lnTo>
                    <a:cubicBezTo>
                      <a:pt x="652" y="0"/>
                      <a:pt x="-15638" y="154400"/>
                      <a:pt x="114680" y="154400"/>
                    </a:cubicBezTo>
                    <a:cubicBezTo>
                      <a:pt x="244998" y="154400"/>
                      <a:pt x="813311" y="154752"/>
                      <a:pt x="813311" y="154752"/>
                    </a:cubicBezTo>
                    <a:lnTo>
                      <a:pt x="813105" y="0"/>
                    </a:lnTo>
                    <a:close/>
                  </a:path>
                </a:pathLst>
              </a:custGeom>
              <a:solidFill>
                <a:srgbClr val="1E8E2C"/>
              </a:solidFill>
              <a:ln w="8132" cap="flat">
                <a:noFill/>
                <a:prstDash val="solid"/>
                <a:miter/>
              </a:ln>
            </p:spPr>
            <p:txBody>
              <a:bodyPr/>
              <a:lstStyle/>
              <a:p>
                <a:endParaRPr lang="de-DE"/>
              </a:p>
            </p:txBody>
          </p:sp>
          <p:sp>
            <p:nvSpPr>
              <p:cNvPr id="15" name="Freihandform: Form 14">
                <a:extLst>
                  <a:ext uri="{FF2B5EF4-FFF2-40B4-BE49-F238E27FC236}">
                    <a16:creationId xmlns:a16="http://schemas.microsoft.com/office/drawing/2014/main" id="{F456D713-15D6-3D8D-2C8E-4C6E7FB48619}"/>
                  </a:ext>
                </a:extLst>
              </p:cNvPr>
              <p:cNvSpPr/>
              <p:nvPr/>
            </p:nvSpPr>
            <p:spPr>
              <a:xfrm>
                <a:off x="5980575" y="3595970"/>
                <a:ext cx="520631" cy="154752"/>
              </a:xfrm>
              <a:custGeom>
                <a:avLst/>
                <a:gdLst>
                  <a:gd name="csX0" fmla="*/ 125943 w 520631"/>
                  <a:gd name="csY0" fmla="*/ 154753 h 154752"/>
                  <a:gd name="csX1" fmla="*/ 37 w 520631"/>
                  <a:gd name="csY1" fmla="*/ 0 h 154752"/>
                  <a:gd name="csX2" fmla="*/ 519953 w 520631"/>
                  <a:gd name="csY2" fmla="*/ 0 h 154752"/>
                  <a:gd name="csX3" fmla="*/ 520632 w 520631"/>
                  <a:gd name="csY3" fmla="*/ 154753 h 154752"/>
                  <a:gd name="csX4" fmla="*/ 125943 w 520631"/>
                  <a:gd name="csY4" fmla="*/ 154753 h 154752"/>
                </a:gdLst>
                <a:ahLst/>
                <a:cxnLst>
                  <a:cxn ang="0">
                    <a:pos x="csX0" y="csY0"/>
                  </a:cxn>
                  <a:cxn ang="0">
                    <a:pos x="csX1" y="csY1"/>
                  </a:cxn>
                  <a:cxn ang="0">
                    <a:pos x="csX2" y="csY2"/>
                  </a:cxn>
                  <a:cxn ang="0">
                    <a:pos x="csX3" y="csY3"/>
                  </a:cxn>
                  <a:cxn ang="0">
                    <a:pos x="csX4" y="csY4"/>
                  </a:cxn>
                </a:cxnLst>
                <a:rect l="l" t="t" r="r" b="b"/>
                <a:pathLst>
                  <a:path w="520631" h="154752">
                    <a:moveTo>
                      <a:pt x="125943" y="154753"/>
                    </a:moveTo>
                    <a:cubicBezTo>
                      <a:pt x="-5732" y="154753"/>
                      <a:pt x="37" y="0"/>
                      <a:pt x="37" y="0"/>
                    </a:cubicBezTo>
                    <a:lnTo>
                      <a:pt x="519953" y="0"/>
                    </a:lnTo>
                    <a:lnTo>
                      <a:pt x="520632" y="154753"/>
                    </a:lnTo>
                    <a:lnTo>
                      <a:pt x="125943" y="154753"/>
                    </a:lnTo>
                    <a:close/>
                  </a:path>
                </a:pathLst>
              </a:custGeom>
              <a:solidFill>
                <a:srgbClr val="1E8E2C"/>
              </a:solidFill>
              <a:ln w="8132" cap="flat">
                <a:noFill/>
                <a:prstDash val="solid"/>
                <a:miter/>
              </a:ln>
            </p:spPr>
            <p:txBody>
              <a:bodyPr/>
              <a:lstStyle/>
              <a:p>
                <a:endParaRPr lang="de-DE"/>
              </a:p>
            </p:txBody>
          </p:sp>
        </p:grpSp>
        <p:grpSp>
          <p:nvGrpSpPr>
            <p:cNvPr id="17" name="Grafik 3">
              <a:extLst>
                <a:ext uri="{FF2B5EF4-FFF2-40B4-BE49-F238E27FC236}">
                  <a16:creationId xmlns:a16="http://schemas.microsoft.com/office/drawing/2014/main" id="{6E2998E7-A8AE-6242-2939-18ABF24A8874}"/>
                </a:ext>
              </a:extLst>
            </p:cNvPr>
            <p:cNvGrpSpPr/>
            <p:nvPr/>
          </p:nvGrpSpPr>
          <p:grpSpPr>
            <a:xfrm>
              <a:off x="5405124" y="2662564"/>
              <a:ext cx="1102232" cy="198346"/>
              <a:chOff x="5405124" y="2662564"/>
              <a:chExt cx="1102232" cy="198346"/>
            </a:xfrm>
            <a:solidFill>
              <a:schemeClr val="tx1"/>
            </a:solidFill>
          </p:grpSpPr>
          <p:sp>
            <p:nvSpPr>
              <p:cNvPr id="18" name="Freihandform: Form 17">
                <a:extLst>
                  <a:ext uri="{FF2B5EF4-FFF2-40B4-BE49-F238E27FC236}">
                    <a16:creationId xmlns:a16="http://schemas.microsoft.com/office/drawing/2014/main" id="{DFF95F78-965A-0A39-ACF8-200FB62F83C7}"/>
                  </a:ext>
                </a:extLst>
              </p:cNvPr>
              <p:cNvSpPr/>
              <p:nvPr/>
            </p:nvSpPr>
            <p:spPr>
              <a:xfrm>
                <a:off x="5405124" y="2668470"/>
                <a:ext cx="113605" cy="187332"/>
              </a:xfrm>
              <a:custGeom>
                <a:avLst/>
                <a:gdLst>
                  <a:gd name="csX0" fmla="*/ 91057 w 113605"/>
                  <a:gd name="csY0" fmla="*/ 38431 h 187332"/>
                  <a:gd name="csX1" fmla="*/ 59652 w 113605"/>
                  <a:gd name="csY1" fmla="*/ 18835 h 187332"/>
                  <a:gd name="csX2" fmla="*/ 29612 w 113605"/>
                  <a:gd name="csY2" fmla="*/ 46866 h 187332"/>
                  <a:gd name="csX3" fmla="*/ 41081 w 113605"/>
                  <a:gd name="csY3" fmla="*/ 66457 h 187332"/>
                  <a:gd name="csX4" fmla="*/ 55282 w 113605"/>
                  <a:gd name="csY4" fmla="*/ 74077 h 187332"/>
                  <a:gd name="csX5" fmla="*/ 61017 w 113605"/>
                  <a:gd name="csY5" fmla="*/ 76797 h 187332"/>
                  <a:gd name="csX6" fmla="*/ 66752 w 113605"/>
                  <a:gd name="csY6" fmla="*/ 79247 h 187332"/>
                  <a:gd name="csX7" fmla="*/ 72487 w 113605"/>
                  <a:gd name="csY7" fmla="*/ 81696 h 187332"/>
                  <a:gd name="csX8" fmla="*/ 113606 w 113605"/>
                  <a:gd name="csY8" fmla="*/ 131491 h 187332"/>
                  <a:gd name="csX9" fmla="*/ 56374 w 113605"/>
                  <a:gd name="csY9" fmla="*/ 187333 h 187332"/>
                  <a:gd name="csX10" fmla="*/ 0 w 113605"/>
                  <a:gd name="csY10" fmla="*/ 140743 h 187332"/>
                  <a:gd name="csX11" fmla="*/ 19566 w 113605"/>
                  <a:gd name="csY11" fmla="*/ 135300 h 187332"/>
                  <a:gd name="csX12" fmla="*/ 56101 w 113605"/>
                  <a:gd name="csY12" fmla="*/ 168497 h 187332"/>
                  <a:gd name="csX13" fmla="*/ 93244 w 113605"/>
                  <a:gd name="csY13" fmla="*/ 132851 h 187332"/>
                  <a:gd name="csX14" fmla="*/ 78222 w 113605"/>
                  <a:gd name="csY14" fmla="*/ 107002 h 187332"/>
                  <a:gd name="csX15" fmla="*/ 62383 w 113605"/>
                  <a:gd name="csY15" fmla="*/ 98838 h 187332"/>
                  <a:gd name="csX16" fmla="*/ 56921 w 113605"/>
                  <a:gd name="csY16" fmla="*/ 96117 h 187332"/>
                  <a:gd name="csX17" fmla="*/ 51459 w 113605"/>
                  <a:gd name="csY17" fmla="*/ 93669 h 187332"/>
                  <a:gd name="csX18" fmla="*/ 45997 w 113605"/>
                  <a:gd name="csY18" fmla="*/ 91219 h 187332"/>
                  <a:gd name="csX19" fmla="*/ 9249 w 113605"/>
                  <a:gd name="csY19" fmla="*/ 46322 h 187332"/>
                  <a:gd name="csX20" fmla="*/ 60198 w 113605"/>
                  <a:gd name="csY20" fmla="*/ 0 h 187332"/>
                  <a:gd name="csX21" fmla="*/ 107089 w 113605"/>
                  <a:gd name="csY21" fmla="*/ 28091 h 187332"/>
                  <a:gd name="csX22" fmla="*/ 91057 w 113605"/>
                  <a:gd name="csY22" fmla="*/ 38431 h 187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13605" h="187332">
                    <a:moveTo>
                      <a:pt x="91057" y="38431"/>
                    </a:moveTo>
                    <a:cubicBezTo>
                      <a:pt x="81772" y="23737"/>
                      <a:pt x="73852" y="18835"/>
                      <a:pt x="59652" y="18835"/>
                    </a:cubicBezTo>
                    <a:cubicBezTo>
                      <a:pt x="42720" y="18835"/>
                      <a:pt x="29612" y="30812"/>
                      <a:pt x="29612" y="46866"/>
                    </a:cubicBezTo>
                    <a:cubicBezTo>
                      <a:pt x="29612" y="54757"/>
                      <a:pt x="33435" y="61288"/>
                      <a:pt x="41081" y="66457"/>
                    </a:cubicBezTo>
                    <a:cubicBezTo>
                      <a:pt x="45451" y="69179"/>
                      <a:pt x="50094" y="71900"/>
                      <a:pt x="55282" y="74077"/>
                    </a:cubicBezTo>
                    <a:lnTo>
                      <a:pt x="61017" y="76797"/>
                    </a:lnTo>
                    <a:lnTo>
                      <a:pt x="66752" y="79247"/>
                    </a:lnTo>
                    <a:lnTo>
                      <a:pt x="72487" y="81696"/>
                    </a:lnTo>
                    <a:cubicBezTo>
                      <a:pt x="101659" y="94485"/>
                      <a:pt x="113606" y="108906"/>
                      <a:pt x="113606" y="131491"/>
                    </a:cubicBezTo>
                    <a:cubicBezTo>
                      <a:pt x="113606" y="162783"/>
                      <a:pt x="88599" y="187333"/>
                      <a:pt x="56374" y="187333"/>
                    </a:cubicBezTo>
                    <a:cubicBezTo>
                      <a:pt x="27167" y="187333"/>
                      <a:pt x="7073" y="170651"/>
                      <a:pt x="0" y="140743"/>
                    </a:cubicBezTo>
                    <a:lnTo>
                      <a:pt x="19566" y="135300"/>
                    </a:lnTo>
                    <a:cubicBezTo>
                      <a:pt x="24453" y="157069"/>
                      <a:pt x="36985" y="168497"/>
                      <a:pt x="56101" y="168497"/>
                    </a:cubicBezTo>
                    <a:cubicBezTo>
                      <a:pt x="77130" y="168497"/>
                      <a:pt x="93244" y="152987"/>
                      <a:pt x="93244" y="132851"/>
                    </a:cubicBezTo>
                    <a:cubicBezTo>
                      <a:pt x="93244" y="121695"/>
                      <a:pt x="88327" y="113260"/>
                      <a:pt x="78222" y="107002"/>
                    </a:cubicBezTo>
                    <a:cubicBezTo>
                      <a:pt x="73579" y="104009"/>
                      <a:pt x="68390" y="101287"/>
                      <a:pt x="62383" y="98838"/>
                    </a:cubicBezTo>
                    <a:lnTo>
                      <a:pt x="56921" y="96117"/>
                    </a:lnTo>
                    <a:lnTo>
                      <a:pt x="51459" y="93669"/>
                    </a:lnTo>
                    <a:lnTo>
                      <a:pt x="45997" y="91219"/>
                    </a:lnTo>
                    <a:cubicBezTo>
                      <a:pt x="19837" y="79519"/>
                      <a:pt x="9249" y="66730"/>
                      <a:pt x="9249" y="46322"/>
                    </a:cubicBezTo>
                    <a:cubicBezTo>
                      <a:pt x="9249" y="19927"/>
                      <a:pt x="31250" y="0"/>
                      <a:pt x="60198" y="0"/>
                    </a:cubicBezTo>
                    <a:cubicBezTo>
                      <a:pt x="80680" y="0"/>
                      <a:pt x="96229" y="9418"/>
                      <a:pt x="107089" y="28091"/>
                    </a:cubicBezTo>
                    <a:lnTo>
                      <a:pt x="91057" y="38431"/>
                    </a:lnTo>
                    <a:close/>
                  </a:path>
                </a:pathLst>
              </a:custGeom>
              <a:grpFill/>
              <a:ln w="8132" cap="flat">
                <a:noFill/>
                <a:prstDash val="solid"/>
                <a:miter/>
              </a:ln>
            </p:spPr>
            <p:txBody>
              <a:bodyPr/>
              <a:lstStyle/>
              <a:p>
                <a:endParaRPr lang="de-DE"/>
              </a:p>
            </p:txBody>
          </p:sp>
          <p:sp>
            <p:nvSpPr>
              <p:cNvPr id="19" name="Freihandform: Form 18">
                <a:extLst>
                  <a:ext uri="{FF2B5EF4-FFF2-40B4-BE49-F238E27FC236}">
                    <a16:creationId xmlns:a16="http://schemas.microsoft.com/office/drawing/2014/main" id="{6DE45FA4-D161-D925-2897-221D7902DC94}"/>
                  </a:ext>
                </a:extLst>
              </p:cNvPr>
              <p:cNvSpPr/>
              <p:nvPr/>
            </p:nvSpPr>
            <p:spPr>
              <a:xfrm>
                <a:off x="5531688" y="2662564"/>
                <a:ext cx="164934" cy="190136"/>
              </a:xfrm>
              <a:custGeom>
                <a:avLst/>
                <a:gdLst>
                  <a:gd name="csX0" fmla="*/ 113303 w 164934"/>
                  <a:gd name="csY0" fmla="*/ 119968 h 190136"/>
                  <a:gd name="csX1" fmla="*/ 52168 w 164934"/>
                  <a:gd name="csY1" fmla="*/ 119968 h 190136"/>
                  <a:gd name="csX2" fmla="*/ 83143 w 164934"/>
                  <a:gd name="csY2" fmla="*/ 47334 h 190136"/>
                  <a:gd name="csX3" fmla="*/ 113303 w 164934"/>
                  <a:gd name="csY3" fmla="*/ 119968 h 190136"/>
                  <a:gd name="csX4" fmla="*/ 121183 w 164934"/>
                  <a:gd name="csY4" fmla="*/ 138738 h 190136"/>
                  <a:gd name="csX5" fmla="*/ 142648 w 164934"/>
                  <a:gd name="csY5" fmla="*/ 190137 h 190136"/>
                  <a:gd name="csX6" fmla="*/ 164934 w 164934"/>
                  <a:gd name="csY6" fmla="*/ 190137 h 190136"/>
                  <a:gd name="csX7" fmla="*/ 83415 w 164934"/>
                  <a:gd name="csY7" fmla="*/ 0 h 190136"/>
                  <a:gd name="csX8" fmla="*/ 0 w 164934"/>
                  <a:gd name="csY8" fmla="*/ 190137 h 190136"/>
                  <a:gd name="csX9" fmla="*/ 22008 w 164934"/>
                  <a:gd name="csY9" fmla="*/ 190137 h 190136"/>
                  <a:gd name="csX10" fmla="*/ 43745 w 164934"/>
                  <a:gd name="csY10" fmla="*/ 138738 h 190136"/>
                  <a:gd name="csX11" fmla="*/ 121183 w 164934"/>
                  <a:gd name="csY11" fmla="*/ 138738 h 1901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4934" h="190136">
                    <a:moveTo>
                      <a:pt x="113303" y="119968"/>
                    </a:moveTo>
                    <a:lnTo>
                      <a:pt x="52168" y="119968"/>
                    </a:lnTo>
                    <a:lnTo>
                      <a:pt x="83143" y="47334"/>
                    </a:lnTo>
                    <a:lnTo>
                      <a:pt x="113303" y="119968"/>
                    </a:lnTo>
                    <a:close/>
                    <a:moveTo>
                      <a:pt x="121183" y="138738"/>
                    </a:moveTo>
                    <a:lnTo>
                      <a:pt x="142648" y="190137"/>
                    </a:lnTo>
                    <a:lnTo>
                      <a:pt x="164934" y="190137"/>
                    </a:lnTo>
                    <a:lnTo>
                      <a:pt x="83415" y="0"/>
                    </a:lnTo>
                    <a:lnTo>
                      <a:pt x="0" y="190137"/>
                    </a:lnTo>
                    <a:lnTo>
                      <a:pt x="22008" y="190137"/>
                    </a:lnTo>
                    <a:lnTo>
                      <a:pt x="43745" y="138738"/>
                    </a:lnTo>
                    <a:lnTo>
                      <a:pt x="121183" y="138738"/>
                    </a:lnTo>
                    <a:close/>
                  </a:path>
                </a:pathLst>
              </a:custGeom>
              <a:grpFill/>
              <a:ln w="8132" cap="flat">
                <a:noFill/>
                <a:prstDash val="solid"/>
                <a:miter/>
              </a:ln>
            </p:spPr>
            <p:txBody>
              <a:bodyPr/>
              <a:lstStyle/>
              <a:p>
                <a:endParaRPr lang="de-DE"/>
              </a:p>
            </p:txBody>
          </p:sp>
          <p:sp>
            <p:nvSpPr>
              <p:cNvPr id="20" name="Freihandform: Form 19">
                <a:extLst>
                  <a:ext uri="{FF2B5EF4-FFF2-40B4-BE49-F238E27FC236}">
                    <a16:creationId xmlns:a16="http://schemas.microsoft.com/office/drawing/2014/main" id="{7BE85B29-EA10-3905-92AD-08E43F8C8FEC}"/>
                  </a:ext>
                </a:extLst>
              </p:cNvPr>
              <p:cNvSpPr/>
              <p:nvPr/>
            </p:nvSpPr>
            <p:spPr>
              <a:xfrm>
                <a:off x="5704422" y="2668470"/>
                <a:ext cx="148491" cy="187332"/>
              </a:xfrm>
              <a:custGeom>
                <a:avLst/>
                <a:gdLst>
                  <a:gd name="csX0" fmla="*/ 148491 w 148491"/>
                  <a:gd name="csY0" fmla="*/ 42784 h 187332"/>
                  <a:gd name="csX1" fmla="*/ 93268 w 148491"/>
                  <a:gd name="csY1" fmla="*/ 18835 h 187332"/>
                  <a:gd name="csX2" fmla="*/ 20362 w 148491"/>
                  <a:gd name="csY2" fmla="*/ 93669 h 187332"/>
                  <a:gd name="csX3" fmla="*/ 93812 w 148491"/>
                  <a:gd name="csY3" fmla="*/ 168497 h 187332"/>
                  <a:gd name="csX4" fmla="*/ 148491 w 148491"/>
                  <a:gd name="csY4" fmla="*/ 144824 h 187332"/>
                  <a:gd name="csX5" fmla="*/ 148491 w 148491"/>
                  <a:gd name="csY5" fmla="*/ 169844 h 187332"/>
                  <a:gd name="csX6" fmla="*/ 94356 w 148491"/>
                  <a:gd name="csY6" fmla="*/ 187333 h 187332"/>
                  <a:gd name="csX7" fmla="*/ 0 w 148491"/>
                  <a:gd name="csY7" fmla="*/ 94213 h 187332"/>
                  <a:gd name="csX8" fmla="*/ 94628 w 148491"/>
                  <a:gd name="csY8" fmla="*/ 0 h 187332"/>
                  <a:gd name="csX9" fmla="*/ 148491 w 148491"/>
                  <a:gd name="csY9" fmla="*/ 17759 h 187332"/>
                  <a:gd name="csX10" fmla="*/ 148491 w 148491"/>
                  <a:gd name="csY10" fmla="*/ 42784 h 187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8491" h="187332">
                    <a:moveTo>
                      <a:pt x="148491" y="42784"/>
                    </a:moveTo>
                    <a:cubicBezTo>
                      <a:pt x="130809" y="25914"/>
                      <a:pt x="114215" y="18835"/>
                      <a:pt x="93268" y="18835"/>
                    </a:cubicBezTo>
                    <a:cubicBezTo>
                      <a:pt x="53823" y="18835"/>
                      <a:pt x="20362" y="53124"/>
                      <a:pt x="20362" y="93669"/>
                    </a:cubicBezTo>
                    <a:cubicBezTo>
                      <a:pt x="20362" y="135029"/>
                      <a:pt x="53279" y="168497"/>
                      <a:pt x="93812" y="168497"/>
                    </a:cubicBezTo>
                    <a:cubicBezTo>
                      <a:pt x="113943" y="168497"/>
                      <a:pt x="131081" y="161151"/>
                      <a:pt x="148491" y="144824"/>
                    </a:cubicBezTo>
                    <a:lnTo>
                      <a:pt x="148491" y="169844"/>
                    </a:lnTo>
                    <a:cubicBezTo>
                      <a:pt x="130809" y="181682"/>
                      <a:pt x="113671" y="187333"/>
                      <a:pt x="94356" y="187333"/>
                    </a:cubicBezTo>
                    <a:cubicBezTo>
                      <a:pt x="42397" y="187333"/>
                      <a:pt x="0" y="145369"/>
                      <a:pt x="0" y="94213"/>
                    </a:cubicBezTo>
                    <a:cubicBezTo>
                      <a:pt x="0" y="42512"/>
                      <a:pt x="42669" y="0"/>
                      <a:pt x="94628" y="0"/>
                    </a:cubicBezTo>
                    <a:cubicBezTo>
                      <a:pt x="115031" y="0"/>
                      <a:pt x="129993" y="4844"/>
                      <a:pt x="148491" y="17759"/>
                    </a:cubicBezTo>
                    <a:lnTo>
                      <a:pt x="148491" y="42784"/>
                    </a:lnTo>
                    <a:close/>
                  </a:path>
                </a:pathLst>
              </a:custGeom>
              <a:grpFill/>
              <a:ln w="8132" cap="flat">
                <a:noFill/>
                <a:prstDash val="solid"/>
                <a:miter/>
              </a:ln>
            </p:spPr>
            <p:txBody>
              <a:bodyPr/>
              <a:lstStyle/>
              <a:p>
                <a:endParaRPr lang="de-DE"/>
              </a:p>
            </p:txBody>
          </p:sp>
          <p:sp>
            <p:nvSpPr>
              <p:cNvPr id="21" name="Freihandform: Form 20">
                <a:extLst>
                  <a:ext uri="{FF2B5EF4-FFF2-40B4-BE49-F238E27FC236}">
                    <a16:creationId xmlns:a16="http://schemas.microsoft.com/office/drawing/2014/main" id="{8801A7B9-4A86-D446-E2A1-82ED55B2D719}"/>
                  </a:ext>
                </a:extLst>
              </p:cNvPr>
              <p:cNvSpPr/>
              <p:nvPr/>
            </p:nvSpPr>
            <p:spPr>
              <a:xfrm>
                <a:off x="5893859" y="2671572"/>
                <a:ext cx="132863" cy="181127"/>
              </a:xfrm>
              <a:custGeom>
                <a:avLst/>
                <a:gdLst>
                  <a:gd name="csX0" fmla="*/ 112501 w 132863"/>
                  <a:gd name="csY0" fmla="*/ 73798 h 181127"/>
                  <a:gd name="csX1" fmla="*/ 112501 w 132863"/>
                  <a:gd name="csY1" fmla="*/ 0 h 181127"/>
                  <a:gd name="csX2" fmla="*/ 132864 w 132863"/>
                  <a:gd name="csY2" fmla="*/ 0 h 181127"/>
                  <a:gd name="csX3" fmla="*/ 132864 w 132863"/>
                  <a:gd name="csY3" fmla="*/ 181128 h 181127"/>
                  <a:gd name="csX4" fmla="*/ 112501 w 132863"/>
                  <a:gd name="csY4" fmla="*/ 181128 h 181127"/>
                  <a:gd name="csX5" fmla="*/ 112501 w 132863"/>
                  <a:gd name="csY5" fmla="*/ 92568 h 181127"/>
                  <a:gd name="csX6" fmla="*/ 20362 w 132863"/>
                  <a:gd name="csY6" fmla="*/ 92568 h 181127"/>
                  <a:gd name="csX7" fmla="*/ 20362 w 132863"/>
                  <a:gd name="csY7" fmla="*/ 181128 h 181127"/>
                  <a:gd name="csX8" fmla="*/ 0 w 132863"/>
                  <a:gd name="csY8" fmla="*/ 181128 h 181127"/>
                  <a:gd name="csX9" fmla="*/ 0 w 132863"/>
                  <a:gd name="csY9" fmla="*/ 0 h 181127"/>
                  <a:gd name="csX10" fmla="*/ 20362 w 132863"/>
                  <a:gd name="csY10" fmla="*/ 0 h 181127"/>
                  <a:gd name="csX11" fmla="*/ 20362 w 132863"/>
                  <a:gd name="csY11" fmla="*/ 73798 h 181127"/>
                  <a:gd name="csX12" fmla="*/ 112501 w 132863"/>
                  <a:gd name="csY12" fmla="*/ 73798 h 1811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32863" h="181127">
                    <a:moveTo>
                      <a:pt x="112501" y="73798"/>
                    </a:moveTo>
                    <a:lnTo>
                      <a:pt x="112501" y="0"/>
                    </a:lnTo>
                    <a:lnTo>
                      <a:pt x="132864" y="0"/>
                    </a:lnTo>
                    <a:lnTo>
                      <a:pt x="132864" y="181128"/>
                    </a:lnTo>
                    <a:lnTo>
                      <a:pt x="112501" y="181128"/>
                    </a:lnTo>
                    <a:lnTo>
                      <a:pt x="112501" y="92568"/>
                    </a:lnTo>
                    <a:lnTo>
                      <a:pt x="20362" y="92568"/>
                    </a:lnTo>
                    <a:lnTo>
                      <a:pt x="20362" y="181128"/>
                    </a:lnTo>
                    <a:lnTo>
                      <a:pt x="0" y="181128"/>
                    </a:lnTo>
                    <a:lnTo>
                      <a:pt x="0" y="0"/>
                    </a:lnTo>
                    <a:lnTo>
                      <a:pt x="20362" y="0"/>
                    </a:lnTo>
                    <a:lnTo>
                      <a:pt x="20362" y="73798"/>
                    </a:lnTo>
                    <a:lnTo>
                      <a:pt x="112501" y="73798"/>
                    </a:lnTo>
                    <a:close/>
                  </a:path>
                </a:pathLst>
              </a:custGeom>
              <a:grpFill/>
              <a:ln w="8132" cap="flat">
                <a:noFill/>
                <a:prstDash val="solid"/>
                <a:miter/>
              </a:ln>
            </p:spPr>
            <p:txBody>
              <a:bodyPr/>
              <a:lstStyle/>
              <a:p>
                <a:endParaRPr lang="de-DE"/>
              </a:p>
            </p:txBody>
          </p:sp>
          <p:sp>
            <p:nvSpPr>
              <p:cNvPr id="22" name="Freihandform: Form 21">
                <a:extLst>
                  <a:ext uri="{FF2B5EF4-FFF2-40B4-BE49-F238E27FC236}">
                    <a16:creationId xmlns:a16="http://schemas.microsoft.com/office/drawing/2014/main" id="{89683F7A-9E6F-A3C9-2323-B7738ACEC4B3}"/>
                  </a:ext>
                </a:extLst>
              </p:cNvPr>
              <p:cNvSpPr/>
              <p:nvPr/>
            </p:nvSpPr>
            <p:spPr>
              <a:xfrm>
                <a:off x="6063953" y="2668470"/>
                <a:ext cx="113604" cy="187332"/>
              </a:xfrm>
              <a:custGeom>
                <a:avLst/>
                <a:gdLst>
                  <a:gd name="csX0" fmla="*/ 91057 w 113604"/>
                  <a:gd name="csY0" fmla="*/ 38431 h 187332"/>
                  <a:gd name="csX1" fmla="*/ 59652 w 113604"/>
                  <a:gd name="csY1" fmla="*/ 18835 h 187332"/>
                  <a:gd name="csX2" fmla="*/ 29612 w 113604"/>
                  <a:gd name="csY2" fmla="*/ 46866 h 187332"/>
                  <a:gd name="csX3" fmla="*/ 41081 w 113604"/>
                  <a:gd name="csY3" fmla="*/ 66457 h 187332"/>
                  <a:gd name="csX4" fmla="*/ 55282 w 113604"/>
                  <a:gd name="csY4" fmla="*/ 74077 h 187332"/>
                  <a:gd name="csX5" fmla="*/ 61017 w 113604"/>
                  <a:gd name="csY5" fmla="*/ 76797 h 187332"/>
                  <a:gd name="csX6" fmla="*/ 66751 w 113604"/>
                  <a:gd name="csY6" fmla="*/ 79247 h 187332"/>
                  <a:gd name="csX7" fmla="*/ 72487 w 113604"/>
                  <a:gd name="csY7" fmla="*/ 81696 h 187332"/>
                  <a:gd name="csX8" fmla="*/ 113605 w 113604"/>
                  <a:gd name="csY8" fmla="*/ 131491 h 187332"/>
                  <a:gd name="csX9" fmla="*/ 56374 w 113604"/>
                  <a:gd name="csY9" fmla="*/ 187333 h 187332"/>
                  <a:gd name="csX10" fmla="*/ 0 w 113604"/>
                  <a:gd name="csY10" fmla="*/ 140743 h 187332"/>
                  <a:gd name="csX11" fmla="*/ 19566 w 113604"/>
                  <a:gd name="csY11" fmla="*/ 135300 h 187332"/>
                  <a:gd name="csX12" fmla="*/ 56101 w 113604"/>
                  <a:gd name="csY12" fmla="*/ 168497 h 187332"/>
                  <a:gd name="csX13" fmla="*/ 93243 w 113604"/>
                  <a:gd name="csY13" fmla="*/ 132851 h 187332"/>
                  <a:gd name="csX14" fmla="*/ 78222 w 113604"/>
                  <a:gd name="csY14" fmla="*/ 107002 h 187332"/>
                  <a:gd name="csX15" fmla="*/ 62383 w 113604"/>
                  <a:gd name="csY15" fmla="*/ 98838 h 187332"/>
                  <a:gd name="csX16" fmla="*/ 56921 w 113604"/>
                  <a:gd name="csY16" fmla="*/ 96117 h 187332"/>
                  <a:gd name="csX17" fmla="*/ 51459 w 113604"/>
                  <a:gd name="csY17" fmla="*/ 93669 h 187332"/>
                  <a:gd name="csX18" fmla="*/ 45997 w 113604"/>
                  <a:gd name="csY18" fmla="*/ 91219 h 187332"/>
                  <a:gd name="csX19" fmla="*/ 9250 w 113604"/>
                  <a:gd name="csY19" fmla="*/ 46322 h 187332"/>
                  <a:gd name="csX20" fmla="*/ 60197 w 113604"/>
                  <a:gd name="csY20" fmla="*/ 0 h 187332"/>
                  <a:gd name="csX21" fmla="*/ 107089 w 113604"/>
                  <a:gd name="csY21" fmla="*/ 28091 h 187332"/>
                  <a:gd name="csX22" fmla="*/ 91057 w 113604"/>
                  <a:gd name="csY22" fmla="*/ 38431 h 187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13604" h="187332">
                    <a:moveTo>
                      <a:pt x="91057" y="38431"/>
                    </a:moveTo>
                    <a:cubicBezTo>
                      <a:pt x="81772" y="23737"/>
                      <a:pt x="73852" y="18835"/>
                      <a:pt x="59652" y="18835"/>
                    </a:cubicBezTo>
                    <a:cubicBezTo>
                      <a:pt x="42720" y="18835"/>
                      <a:pt x="29612" y="30812"/>
                      <a:pt x="29612" y="46866"/>
                    </a:cubicBezTo>
                    <a:cubicBezTo>
                      <a:pt x="29612" y="54757"/>
                      <a:pt x="33435" y="61288"/>
                      <a:pt x="41081" y="66457"/>
                    </a:cubicBezTo>
                    <a:cubicBezTo>
                      <a:pt x="45450" y="69179"/>
                      <a:pt x="50094" y="71900"/>
                      <a:pt x="55282" y="74077"/>
                    </a:cubicBezTo>
                    <a:lnTo>
                      <a:pt x="61017" y="76797"/>
                    </a:lnTo>
                    <a:lnTo>
                      <a:pt x="66751" y="79247"/>
                    </a:lnTo>
                    <a:lnTo>
                      <a:pt x="72487" y="81696"/>
                    </a:lnTo>
                    <a:cubicBezTo>
                      <a:pt x="101659" y="94485"/>
                      <a:pt x="113605" y="108906"/>
                      <a:pt x="113605" y="131491"/>
                    </a:cubicBezTo>
                    <a:cubicBezTo>
                      <a:pt x="113605" y="162783"/>
                      <a:pt x="88599" y="187333"/>
                      <a:pt x="56374" y="187333"/>
                    </a:cubicBezTo>
                    <a:cubicBezTo>
                      <a:pt x="27167" y="187333"/>
                      <a:pt x="7073" y="170651"/>
                      <a:pt x="0" y="140743"/>
                    </a:cubicBezTo>
                    <a:lnTo>
                      <a:pt x="19566" y="135300"/>
                    </a:lnTo>
                    <a:cubicBezTo>
                      <a:pt x="24453" y="157069"/>
                      <a:pt x="36984" y="168497"/>
                      <a:pt x="56101" y="168497"/>
                    </a:cubicBezTo>
                    <a:cubicBezTo>
                      <a:pt x="77130" y="168497"/>
                      <a:pt x="93243" y="152987"/>
                      <a:pt x="93243" y="132851"/>
                    </a:cubicBezTo>
                    <a:cubicBezTo>
                      <a:pt x="93243" y="121695"/>
                      <a:pt x="88326" y="113260"/>
                      <a:pt x="78222" y="107002"/>
                    </a:cubicBezTo>
                    <a:cubicBezTo>
                      <a:pt x="73579" y="104009"/>
                      <a:pt x="68390" y="101287"/>
                      <a:pt x="62383" y="98838"/>
                    </a:cubicBezTo>
                    <a:lnTo>
                      <a:pt x="56921" y="96117"/>
                    </a:lnTo>
                    <a:lnTo>
                      <a:pt x="51459" y="93669"/>
                    </a:lnTo>
                    <a:lnTo>
                      <a:pt x="45997" y="91219"/>
                    </a:lnTo>
                    <a:cubicBezTo>
                      <a:pt x="19837" y="79519"/>
                      <a:pt x="9250" y="66730"/>
                      <a:pt x="9250" y="46322"/>
                    </a:cubicBezTo>
                    <a:cubicBezTo>
                      <a:pt x="9250" y="19927"/>
                      <a:pt x="31250" y="0"/>
                      <a:pt x="60197" y="0"/>
                    </a:cubicBezTo>
                    <a:cubicBezTo>
                      <a:pt x="80679" y="0"/>
                      <a:pt x="96229" y="9418"/>
                      <a:pt x="107089" y="28091"/>
                    </a:cubicBezTo>
                    <a:lnTo>
                      <a:pt x="91057" y="38431"/>
                    </a:lnTo>
                    <a:close/>
                  </a:path>
                </a:pathLst>
              </a:custGeom>
              <a:grpFill/>
              <a:ln w="8132" cap="flat">
                <a:noFill/>
                <a:prstDash val="solid"/>
                <a:miter/>
              </a:ln>
            </p:spPr>
            <p:txBody>
              <a:bodyPr/>
              <a:lstStyle/>
              <a:p>
                <a:endParaRPr lang="de-DE"/>
              </a:p>
            </p:txBody>
          </p:sp>
          <p:sp>
            <p:nvSpPr>
              <p:cNvPr id="23" name="Freihandform: Form 22">
                <a:extLst>
                  <a:ext uri="{FF2B5EF4-FFF2-40B4-BE49-F238E27FC236}">
                    <a16:creationId xmlns:a16="http://schemas.microsoft.com/office/drawing/2014/main" id="{F4C5ADDD-73AD-5B11-B9D2-D30277C67CE3}"/>
                  </a:ext>
                </a:extLst>
              </p:cNvPr>
              <p:cNvSpPr/>
              <p:nvPr/>
            </p:nvSpPr>
            <p:spPr>
              <a:xfrm>
                <a:off x="6214864" y="2671557"/>
                <a:ext cx="93811" cy="181158"/>
              </a:xfrm>
              <a:custGeom>
                <a:avLst/>
                <a:gdLst>
                  <a:gd name="csX0" fmla="*/ 20362 w 93811"/>
                  <a:gd name="csY0" fmla="*/ 18771 h 181158"/>
                  <a:gd name="csX1" fmla="*/ 20362 w 93811"/>
                  <a:gd name="csY1" fmla="*/ 72795 h 181158"/>
                  <a:gd name="csX2" fmla="*/ 91908 w 93811"/>
                  <a:gd name="csY2" fmla="*/ 72795 h 181158"/>
                  <a:gd name="csX3" fmla="*/ 91908 w 93811"/>
                  <a:gd name="csY3" fmla="*/ 91566 h 181158"/>
                  <a:gd name="csX4" fmla="*/ 20362 w 93811"/>
                  <a:gd name="csY4" fmla="*/ 91566 h 181158"/>
                  <a:gd name="csX5" fmla="*/ 20362 w 93811"/>
                  <a:gd name="csY5" fmla="*/ 162389 h 181158"/>
                  <a:gd name="csX6" fmla="*/ 93812 w 93811"/>
                  <a:gd name="csY6" fmla="*/ 162389 h 181158"/>
                  <a:gd name="csX7" fmla="*/ 93812 w 93811"/>
                  <a:gd name="csY7" fmla="*/ 181159 h 181158"/>
                  <a:gd name="csX8" fmla="*/ 0 w 93811"/>
                  <a:gd name="csY8" fmla="*/ 181159 h 181158"/>
                  <a:gd name="csX9" fmla="*/ 0 w 93811"/>
                  <a:gd name="csY9" fmla="*/ 0 h 181158"/>
                  <a:gd name="csX10" fmla="*/ 93812 w 93811"/>
                  <a:gd name="csY10" fmla="*/ 0 h 181158"/>
                  <a:gd name="csX11" fmla="*/ 93812 w 93811"/>
                  <a:gd name="csY11" fmla="*/ 18771 h 181158"/>
                  <a:gd name="csX12" fmla="*/ 20362 w 93811"/>
                  <a:gd name="csY12" fmla="*/ 18771 h 1811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93811" h="181158">
                    <a:moveTo>
                      <a:pt x="20362" y="18771"/>
                    </a:moveTo>
                    <a:lnTo>
                      <a:pt x="20362" y="72795"/>
                    </a:lnTo>
                    <a:lnTo>
                      <a:pt x="91908" y="72795"/>
                    </a:lnTo>
                    <a:lnTo>
                      <a:pt x="91908" y="91566"/>
                    </a:lnTo>
                    <a:lnTo>
                      <a:pt x="20362" y="91566"/>
                    </a:lnTo>
                    <a:lnTo>
                      <a:pt x="20362" y="162389"/>
                    </a:lnTo>
                    <a:lnTo>
                      <a:pt x="93812" y="162389"/>
                    </a:lnTo>
                    <a:lnTo>
                      <a:pt x="93812" y="181159"/>
                    </a:lnTo>
                    <a:lnTo>
                      <a:pt x="0" y="181159"/>
                    </a:lnTo>
                    <a:lnTo>
                      <a:pt x="0" y="0"/>
                    </a:lnTo>
                    <a:lnTo>
                      <a:pt x="93812" y="0"/>
                    </a:lnTo>
                    <a:lnTo>
                      <a:pt x="93812" y="18771"/>
                    </a:lnTo>
                    <a:lnTo>
                      <a:pt x="20362" y="18771"/>
                    </a:lnTo>
                    <a:close/>
                  </a:path>
                </a:pathLst>
              </a:custGeom>
              <a:grpFill/>
              <a:ln w="8132" cap="flat">
                <a:noFill/>
                <a:prstDash val="solid"/>
                <a:miter/>
              </a:ln>
            </p:spPr>
            <p:txBody>
              <a:bodyPr/>
              <a:lstStyle/>
              <a:p>
                <a:endParaRPr lang="de-DE"/>
              </a:p>
            </p:txBody>
          </p:sp>
          <p:sp>
            <p:nvSpPr>
              <p:cNvPr id="24" name="Freihandform: Form 23">
                <a:extLst>
                  <a:ext uri="{FF2B5EF4-FFF2-40B4-BE49-F238E27FC236}">
                    <a16:creationId xmlns:a16="http://schemas.microsoft.com/office/drawing/2014/main" id="{90BFE7FF-5A90-5B72-3D4F-91DEF920AE04}"/>
                  </a:ext>
                </a:extLst>
              </p:cNvPr>
              <p:cNvSpPr/>
              <p:nvPr/>
            </p:nvSpPr>
            <p:spPr>
              <a:xfrm>
                <a:off x="6345985" y="2663683"/>
                <a:ext cx="161370" cy="197226"/>
              </a:xfrm>
              <a:custGeom>
                <a:avLst/>
                <a:gdLst>
                  <a:gd name="csX0" fmla="*/ 0 w 161370"/>
                  <a:gd name="csY0" fmla="*/ 0 h 197226"/>
                  <a:gd name="csX1" fmla="*/ 141008 w 161370"/>
                  <a:gd name="csY1" fmla="*/ 148260 h 197226"/>
                  <a:gd name="csX2" fmla="*/ 141008 w 161370"/>
                  <a:gd name="csY2" fmla="*/ 7617 h 197226"/>
                  <a:gd name="csX3" fmla="*/ 161371 w 161370"/>
                  <a:gd name="csY3" fmla="*/ 7617 h 197226"/>
                  <a:gd name="csX4" fmla="*/ 161371 w 161370"/>
                  <a:gd name="csY4" fmla="*/ 197226 h 197226"/>
                  <a:gd name="csX5" fmla="*/ 20362 w 161370"/>
                  <a:gd name="csY5" fmla="*/ 49238 h 197226"/>
                  <a:gd name="csX6" fmla="*/ 20362 w 161370"/>
                  <a:gd name="csY6" fmla="*/ 189065 h 197226"/>
                  <a:gd name="csX7" fmla="*/ 0 w 161370"/>
                  <a:gd name="csY7" fmla="*/ 189065 h 197226"/>
                  <a:gd name="csX8" fmla="*/ 0 w 161370"/>
                  <a:gd name="csY8" fmla="*/ 0 h 197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1370" h="197226">
                    <a:moveTo>
                      <a:pt x="0" y="0"/>
                    </a:moveTo>
                    <a:lnTo>
                      <a:pt x="141008" y="148260"/>
                    </a:lnTo>
                    <a:lnTo>
                      <a:pt x="141008" y="7617"/>
                    </a:lnTo>
                    <a:lnTo>
                      <a:pt x="161371" y="7617"/>
                    </a:lnTo>
                    <a:lnTo>
                      <a:pt x="161371" y="197226"/>
                    </a:lnTo>
                    <a:lnTo>
                      <a:pt x="20362" y="49238"/>
                    </a:lnTo>
                    <a:lnTo>
                      <a:pt x="20362" y="189065"/>
                    </a:lnTo>
                    <a:lnTo>
                      <a:pt x="0" y="189065"/>
                    </a:lnTo>
                    <a:lnTo>
                      <a:pt x="0" y="0"/>
                    </a:lnTo>
                    <a:close/>
                  </a:path>
                </a:pathLst>
              </a:custGeom>
              <a:grpFill/>
              <a:ln w="8132" cap="flat">
                <a:noFill/>
                <a:prstDash val="solid"/>
                <a:miter/>
              </a:ln>
            </p:spPr>
            <p:txBody>
              <a:bodyPr/>
              <a:lstStyle/>
              <a:p>
                <a:endParaRPr lang="de-DE"/>
              </a:p>
            </p:txBody>
          </p:sp>
        </p:grpSp>
      </p:grpSp>
      <p:grpSp>
        <p:nvGrpSpPr>
          <p:cNvPr id="30" name="Gruppieren 29">
            <a:extLst>
              <a:ext uri="{FF2B5EF4-FFF2-40B4-BE49-F238E27FC236}">
                <a16:creationId xmlns:a16="http://schemas.microsoft.com/office/drawing/2014/main" id="{C64485B5-FE4C-12E4-D96D-40AC13E0263A}"/>
              </a:ext>
            </a:extLst>
          </p:cNvPr>
          <p:cNvGrpSpPr/>
          <p:nvPr userDrawn="1"/>
        </p:nvGrpSpPr>
        <p:grpSpPr>
          <a:xfrm>
            <a:off x="3877200" y="5043951"/>
            <a:ext cx="1739517" cy="1010020"/>
            <a:chOff x="3877200" y="5043951"/>
            <a:chExt cx="1739517" cy="1010020"/>
          </a:xfrm>
        </p:grpSpPr>
        <p:pic>
          <p:nvPicPr>
            <p:cNvPr id="27" name="Grafik 26">
              <a:extLst>
                <a:ext uri="{FF2B5EF4-FFF2-40B4-BE49-F238E27FC236}">
                  <a16:creationId xmlns:a16="http://schemas.microsoft.com/office/drawing/2014/main" id="{CE2DC089-D597-B7CA-7A2C-3EAE022C7B53}"/>
                </a:ext>
              </a:extLst>
            </p:cNvPr>
            <p:cNvPicPr>
              <a:picLocks noChangeAspect="1"/>
            </p:cNvPicPr>
            <p:nvPr userDrawn="1"/>
          </p:nvPicPr>
          <p:blipFill>
            <a:blip r:embed="rId3"/>
            <a:stretch>
              <a:fillRect/>
            </a:stretch>
          </p:blipFill>
          <p:spPr>
            <a:xfrm>
              <a:off x="3877200" y="5076000"/>
              <a:ext cx="612000" cy="940054"/>
            </a:xfrm>
            <a:prstGeom prst="rect">
              <a:avLst/>
            </a:prstGeom>
          </p:spPr>
        </p:pic>
        <p:sp>
          <p:nvSpPr>
            <p:cNvPr id="28" name="Textfeld 27">
              <a:extLst>
                <a:ext uri="{FF2B5EF4-FFF2-40B4-BE49-F238E27FC236}">
                  <a16:creationId xmlns:a16="http://schemas.microsoft.com/office/drawing/2014/main" id="{7C5623F6-6D20-6676-834E-317054C0D91A}"/>
                </a:ext>
              </a:extLst>
            </p:cNvPr>
            <p:cNvSpPr txBox="1"/>
            <p:nvPr userDrawn="1"/>
          </p:nvSpPr>
          <p:spPr>
            <a:xfrm>
              <a:off x="4608605" y="5043951"/>
              <a:ext cx="1008112" cy="1010020"/>
            </a:xfrm>
            <a:prstGeom prst="rect">
              <a:avLst/>
            </a:prstGeom>
            <a:noFill/>
          </p:spPr>
          <p:txBody>
            <a:bodyPr wrap="square" lIns="0" tIns="0" rIns="0" bIns="0" rtlCol="0">
              <a:spAutoFit/>
            </a:bodyPr>
            <a:lstStyle/>
            <a:p>
              <a:pPr lvl="8" algn="l">
                <a:lnSpc>
                  <a:spcPct val="112000"/>
                </a:lnSpc>
              </a:pPr>
              <a:r>
                <a:rPr lang="de-DE" sz="740" dirty="0">
                  <a:solidFill>
                    <a:schemeClr val="tx1"/>
                  </a:solidFill>
                </a:rPr>
                <a:t>Diese Maßnahme wird </a:t>
              </a:r>
              <a:br>
                <a:rPr lang="de-DE" sz="740" dirty="0">
                  <a:solidFill>
                    <a:schemeClr val="tx1"/>
                  </a:solidFill>
                </a:rPr>
              </a:br>
              <a:r>
                <a:rPr lang="de-DE" sz="740" dirty="0">
                  <a:solidFill>
                    <a:schemeClr val="tx1"/>
                  </a:solidFill>
                </a:rPr>
                <a:t>mitfinanziert durch</a:t>
              </a:r>
              <a:br>
                <a:rPr lang="de-DE" sz="740" dirty="0">
                  <a:solidFill>
                    <a:schemeClr val="tx1"/>
                  </a:solidFill>
                </a:rPr>
              </a:br>
              <a:r>
                <a:rPr lang="de-DE" sz="740" dirty="0">
                  <a:solidFill>
                    <a:schemeClr val="tx1"/>
                  </a:solidFill>
                </a:rPr>
                <a:t>Steuermittel auf der</a:t>
              </a:r>
              <a:br>
                <a:rPr lang="de-DE" sz="740" dirty="0">
                  <a:solidFill>
                    <a:schemeClr val="tx1"/>
                  </a:solidFill>
                </a:rPr>
              </a:br>
              <a:r>
                <a:rPr lang="de-DE" sz="740" dirty="0">
                  <a:solidFill>
                    <a:schemeClr val="tx1"/>
                  </a:solidFill>
                </a:rPr>
                <a:t>Grundlage des von den </a:t>
              </a:r>
              <a:br>
                <a:rPr lang="de-DE" sz="740" dirty="0">
                  <a:solidFill>
                    <a:schemeClr val="tx1"/>
                  </a:solidFill>
                </a:rPr>
              </a:br>
              <a:r>
                <a:rPr lang="de-DE" sz="740" dirty="0">
                  <a:solidFill>
                    <a:schemeClr val="tx1"/>
                  </a:solidFill>
                </a:rPr>
                <a:t>Abgeordneten des</a:t>
              </a:r>
              <a:br>
                <a:rPr lang="de-DE" sz="740" dirty="0">
                  <a:solidFill>
                    <a:schemeClr val="tx1"/>
                  </a:solidFill>
                </a:rPr>
              </a:br>
              <a:r>
                <a:rPr lang="de-DE" sz="740" dirty="0">
                  <a:solidFill>
                    <a:schemeClr val="tx1"/>
                  </a:solidFill>
                </a:rPr>
                <a:t>Sächsischen Landtages</a:t>
              </a:r>
              <a:br>
                <a:rPr lang="de-DE" sz="740" dirty="0">
                  <a:solidFill>
                    <a:schemeClr val="tx1"/>
                  </a:solidFill>
                </a:rPr>
              </a:br>
              <a:r>
                <a:rPr lang="de-DE" sz="740" dirty="0">
                  <a:solidFill>
                    <a:schemeClr val="tx1"/>
                  </a:solidFill>
                </a:rPr>
                <a:t>beschlossenen</a:t>
              </a:r>
              <a:br>
                <a:rPr lang="de-DE" sz="740" dirty="0">
                  <a:solidFill>
                    <a:schemeClr val="tx1"/>
                  </a:solidFill>
                </a:rPr>
              </a:br>
              <a:r>
                <a:rPr lang="de-DE" sz="740" dirty="0">
                  <a:solidFill>
                    <a:schemeClr val="tx1"/>
                  </a:solidFill>
                </a:rPr>
                <a:t>Haushaltes.</a:t>
              </a:r>
            </a:p>
          </p:txBody>
        </p:sp>
      </p:grpSp>
    </p:spTree>
    <p:extLst>
      <p:ext uri="{BB962C8B-B14F-4D97-AF65-F5344CB8AC3E}">
        <p14:creationId xmlns:p14="http://schemas.microsoft.com/office/powerpoint/2010/main" val="75217096"/>
      </p:ext>
    </p:extLst>
  </p:cSld>
  <p:clrMapOvr>
    <a:masterClrMapping/>
  </p:clrMapOvr>
  <p:extLst>
    <p:ext uri="{DCECCB84-F9BA-43D5-87BE-67443E8EF086}">
      <p15:sldGuideLst xmlns:p15="http://schemas.microsoft.com/office/powerpoint/2012/main">
        <p15:guide id="1" orient="horz" pos="125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39E18-41AA-11EC-D64F-4D3AFC3C76DD}"/>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0A445438-F218-D8FB-16F9-9B432FA81CD6}"/>
              </a:ext>
            </a:extLst>
          </p:cNvPr>
          <p:cNvSpPr>
            <a:spLocks noGrp="1"/>
          </p:cNvSpPr>
          <p:nvPr>
            <p:ph type="body" sz="quarter" idx="13"/>
          </p:nvPr>
        </p:nvSpPr>
        <p:spPr>
          <a:xfrm>
            <a:off x="810000" y="2001838"/>
            <a:ext cx="10569600" cy="4039200"/>
          </a:xfrm>
        </p:spPr>
        <p:txBody>
          <a:bodyPr/>
          <a:lstStyle>
            <a:lvl1pPr>
              <a:spcBef>
                <a:spcPts val="1100"/>
              </a:spcBef>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Bef>
                <a:spcPts val="1100"/>
              </a:spcBef>
              <a:spcAft>
                <a:spcPts val="0"/>
              </a:spcAft>
              <a:defRPr sz="1900" b="1">
                <a:solidFill>
                  <a:schemeClr val="accent1"/>
                </a:solidFill>
              </a:defRPr>
            </a:lvl6pPr>
            <a:lvl7pPr>
              <a:spcAft>
                <a:spcPts val="0"/>
              </a:spcAft>
              <a:defRPr sz="1900"/>
            </a:lvl7pPr>
            <a:lvl8pPr>
              <a:spcAft>
                <a:spcPts val="0"/>
              </a:spcAft>
              <a:defRPr sz="1900"/>
            </a:lvl8pPr>
            <a:lvl9pPr>
              <a:spcAft>
                <a:spcPts val="0"/>
              </a:spcAft>
              <a:defRPr sz="19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Datumsplatzhalter 2">
            <a:extLst>
              <a:ext uri="{FF2B5EF4-FFF2-40B4-BE49-F238E27FC236}">
                <a16:creationId xmlns:a16="http://schemas.microsoft.com/office/drawing/2014/main" id="{47519E1A-C0DA-3483-DE2D-A784056D16B8}"/>
              </a:ext>
            </a:extLst>
          </p:cNvPr>
          <p:cNvSpPr>
            <a:spLocks noGrp="1"/>
          </p:cNvSpPr>
          <p:nvPr>
            <p:ph type="dt" sz="half" idx="14"/>
          </p:nvPr>
        </p:nvSpPr>
        <p:spPr/>
        <p:txBody>
          <a:bodyPr/>
          <a:lstStyle/>
          <a:p>
            <a:fld id="{6333944E-755B-4AAE-A836-2F7EAB2B6474}" type="datetime1">
              <a:rPr lang="de-DE" smtClean="0"/>
              <a:pPr/>
              <a:t>03.06.26</a:t>
            </a:fld>
            <a:endParaRPr lang="de-DE" dirty="0">
              <a:solidFill>
                <a:schemeClr val="tx1"/>
              </a:solidFill>
            </a:endParaRPr>
          </a:p>
        </p:txBody>
      </p:sp>
      <p:sp>
        <p:nvSpPr>
          <p:cNvPr id="7" name="Fußzeilenplatzhalter 6">
            <a:extLst>
              <a:ext uri="{FF2B5EF4-FFF2-40B4-BE49-F238E27FC236}">
                <a16:creationId xmlns:a16="http://schemas.microsoft.com/office/drawing/2014/main" id="{DAEE61A0-4B9F-3992-DA80-17A44F4F2F0E}"/>
              </a:ext>
            </a:extLst>
          </p:cNvPr>
          <p:cNvSpPr>
            <a:spLocks noGrp="1"/>
          </p:cNvSpPr>
          <p:nvPr>
            <p:ph type="ftr" sz="quarter" idx="15"/>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1BCE2F9B-DB90-5F4B-2470-5B0360102F4C}"/>
              </a:ext>
            </a:extLst>
          </p:cNvPr>
          <p:cNvSpPr>
            <a:spLocks noGrp="1"/>
          </p:cNvSpPr>
          <p:nvPr>
            <p:ph type="sldNum" sz="quarter" idx="16"/>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4079858739"/>
      </p:ext>
    </p:extLst>
  </p:cSld>
  <p:clrMapOvr>
    <a:masterClrMapping/>
  </p:clrMapOvr>
  <p:extLst>
    <p:ext uri="{DCECCB84-F9BA-43D5-87BE-67443E8EF086}">
      <p15:sldGuideLst xmlns:p15="http://schemas.microsoft.com/office/powerpoint/2012/main">
        <p15:guide id="1" orient="horz" pos="125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39E18-41AA-11EC-D64F-4D3AFC3C76D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CB2EBA0-8C9A-8EC6-B9E4-4AE3CA8D58E6}"/>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a:extLst>
              <a:ext uri="{FF2B5EF4-FFF2-40B4-BE49-F238E27FC236}">
                <a16:creationId xmlns:a16="http://schemas.microsoft.com/office/drawing/2014/main" id="{1ACCC172-6723-9D7B-2F84-7535099BD5CE}"/>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8" name="Fußzeilenplatzhalter 7">
            <a:extLst>
              <a:ext uri="{FF2B5EF4-FFF2-40B4-BE49-F238E27FC236}">
                <a16:creationId xmlns:a16="http://schemas.microsoft.com/office/drawing/2014/main" id="{E2B732BD-8986-C28F-43C5-8EEDB6B510FF}"/>
              </a:ext>
            </a:extLst>
          </p:cNvPr>
          <p:cNvSpPr>
            <a:spLocks noGrp="1"/>
          </p:cNvSpPr>
          <p:nvPr>
            <p:ph type="ftr" sz="quarter" idx="11"/>
          </p:nvPr>
        </p:nvSpPr>
        <p:spPr/>
        <p:txBody>
          <a:bodyPr/>
          <a:lstStyle/>
          <a:p>
            <a:r>
              <a:rPr lang="de-DE"/>
              <a:t>Hier steht das Thema</a:t>
            </a:r>
            <a:endParaRPr lang="de-DE" dirty="0"/>
          </a:p>
        </p:txBody>
      </p:sp>
      <p:sp>
        <p:nvSpPr>
          <p:cNvPr id="9" name="Foliennummernplatzhalter 8">
            <a:extLst>
              <a:ext uri="{FF2B5EF4-FFF2-40B4-BE49-F238E27FC236}">
                <a16:creationId xmlns:a16="http://schemas.microsoft.com/office/drawing/2014/main" id="{7ED7F214-3FEA-1360-BB62-91A42FC13F11}"/>
              </a:ext>
            </a:extLst>
          </p:cNvPr>
          <p:cNvSpPr>
            <a:spLocks noGrp="1"/>
          </p:cNvSpPr>
          <p:nvPr>
            <p:ph type="sldNum" sz="quarter" idx="12"/>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1365051649"/>
      </p:ext>
    </p:extLst>
  </p:cSld>
  <p:clrMapOvr>
    <a:masterClrMapping/>
  </p:clrMapOvr>
  <p:extLst>
    <p:ext uri="{DCECCB84-F9BA-43D5-87BE-67443E8EF086}">
      <p15:sldGuideLst xmlns:p15="http://schemas.microsoft.com/office/powerpoint/2012/main">
        <p15:guide id="1" orient="horz" pos="12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8A3CBCC-4939-DEED-3917-301260DE3DB2}"/>
              </a:ext>
            </a:extLst>
          </p:cNvPr>
          <p:cNvSpPr>
            <a:spLocks noGrp="1"/>
          </p:cNvSpPr>
          <p:nvPr>
            <p:ph idx="1"/>
          </p:nvPr>
        </p:nvSpPr>
        <p:spPr>
          <a:xfrm>
            <a:off x="811213" y="2001600"/>
            <a:ext cx="5140800" cy="40404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2">
            <a:extLst>
              <a:ext uri="{FF2B5EF4-FFF2-40B4-BE49-F238E27FC236}">
                <a16:creationId xmlns:a16="http://schemas.microsoft.com/office/drawing/2014/main" id="{54D6A430-2544-DF43-4F57-94CF6A25E16D}"/>
              </a:ext>
            </a:extLst>
          </p:cNvPr>
          <p:cNvSpPr>
            <a:spLocks noGrp="1"/>
          </p:cNvSpPr>
          <p:nvPr>
            <p:ph idx="15"/>
          </p:nvPr>
        </p:nvSpPr>
        <p:spPr>
          <a:xfrm>
            <a:off x="6242400" y="2001600"/>
            <a:ext cx="5140800" cy="40404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a:extLst>
              <a:ext uri="{FF2B5EF4-FFF2-40B4-BE49-F238E27FC236}">
                <a16:creationId xmlns:a16="http://schemas.microsoft.com/office/drawing/2014/main" id="{16CAFF05-E280-7A0D-4C47-476D4BCB7C09}"/>
              </a:ext>
            </a:extLst>
          </p:cNvPr>
          <p:cNvSpPr>
            <a:spLocks noGrp="1"/>
          </p:cNvSpPr>
          <p:nvPr>
            <p:ph type="dt" sz="half" idx="16"/>
          </p:nvPr>
        </p:nvSpPr>
        <p:spPr/>
        <p:txBody>
          <a:bodyPr/>
          <a:lstStyle/>
          <a:p>
            <a:fld id="{6333944E-755B-4AAE-A836-2F7EAB2B6474}" type="datetime1">
              <a:rPr lang="de-DE" smtClean="0"/>
              <a:pPr/>
              <a:t>03.06.26</a:t>
            </a:fld>
            <a:endParaRPr lang="de-DE" dirty="0">
              <a:solidFill>
                <a:schemeClr val="tx1"/>
              </a:solidFill>
            </a:endParaRPr>
          </a:p>
        </p:txBody>
      </p:sp>
      <p:sp>
        <p:nvSpPr>
          <p:cNvPr id="9" name="Fußzeilenplatzhalter 8">
            <a:extLst>
              <a:ext uri="{FF2B5EF4-FFF2-40B4-BE49-F238E27FC236}">
                <a16:creationId xmlns:a16="http://schemas.microsoft.com/office/drawing/2014/main" id="{B33E7EE9-38CA-89AB-CF3D-3A99EE9E689D}"/>
              </a:ext>
            </a:extLst>
          </p:cNvPr>
          <p:cNvSpPr>
            <a:spLocks noGrp="1"/>
          </p:cNvSpPr>
          <p:nvPr>
            <p:ph type="ftr" sz="quarter" idx="17"/>
          </p:nvPr>
        </p:nvSpPr>
        <p:spPr/>
        <p:txBody>
          <a:bodyPr/>
          <a:lstStyle/>
          <a:p>
            <a:r>
              <a:rPr lang="de-DE"/>
              <a:t>Hier steht das Thema</a:t>
            </a:r>
            <a:endParaRPr lang="de-DE" dirty="0"/>
          </a:p>
        </p:txBody>
      </p:sp>
      <p:sp>
        <p:nvSpPr>
          <p:cNvPr id="10" name="Foliennummernplatzhalter 9">
            <a:extLst>
              <a:ext uri="{FF2B5EF4-FFF2-40B4-BE49-F238E27FC236}">
                <a16:creationId xmlns:a16="http://schemas.microsoft.com/office/drawing/2014/main" id="{62323984-70EA-1704-5A72-096517E4DB2F}"/>
              </a:ext>
            </a:extLst>
          </p:cNvPr>
          <p:cNvSpPr>
            <a:spLocks noGrp="1"/>
          </p:cNvSpPr>
          <p:nvPr>
            <p:ph type="sldNum" sz="quarter" idx="18"/>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1346327837"/>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125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11" name="Textplatzhalter 10">
            <a:extLst>
              <a:ext uri="{FF2B5EF4-FFF2-40B4-BE49-F238E27FC236}">
                <a16:creationId xmlns:a16="http://schemas.microsoft.com/office/drawing/2014/main" id="{48976358-A101-FDE2-5583-FB9589965F39}"/>
              </a:ext>
            </a:extLst>
          </p:cNvPr>
          <p:cNvSpPr>
            <a:spLocks noGrp="1"/>
          </p:cNvSpPr>
          <p:nvPr>
            <p:ph type="body" sz="quarter" idx="13"/>
          </p:nvPr>
        </p:nvSpPr>
        <p:spPr>
          <a:xfrm>
            <a:off x="810000" y="2001600"/>
            <a:ext cx="5140800" cy="40392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6242400" y="2001600"/>
            <a:ext cx="5949600" cy="4039200"/>
          </a:xfrm>
        </p:spPr>
        <p:txBody>
          <a:bodyPr/>
          <a:lstStyle/>
          <a:p>
            <a:endParaRPr lang="de-DE"/>
          </a:p>
        </p:txBody>
      </p:sp>
      <p:sp>
        <p:nvSpPr>
          <p:cNvPr id="3" name="Datumsplatzhalter 2">
            <a:extLst>
              <a:ext uri="{FF2B5EF4-FFF2-40B4-BE49-F238E27FC236}">
                <a16:creationId xmlns:a16="http://schemas.microsoft.com/office/drawing/2014/main" id="{F807AAE1-46A1-307A-B91A-A3C087181F6F}"/>
              </a:ext>
            </a:extLst>
          </p:cNvPr>
          <p:cNvSpPr>
            <a:spLocks noGrp="1"/>
          </p:cNvSpPr>
          <p:nvPr>
            <p:ph type="dt" sz="half" idx="15"/>
          </p:nvPr>
        </p:nvSpPr>
        <p:spPr/>
        <p:txBody>
          <a:bodyPr/>
          <a:lstStyle/>
          <a:p>
            <a:fld id="{6333944E-755B-4AAE-A836-2F7EAB2B6474}" type="datetime1">
              <a:rPr lang="de-DE" smtClean="0"/>
              <a:pPr/>
              <a:t>03.06.26</a:t>
            </a:fld>
            <a:endParaRPr lang="de-DE" dirty="0">
              <a:solidFill>
                <a:schemeClr val="tx1"/>
              </a:solidFill>
            </a:endParaRPr>
          </a:p>
        </p:txBody>
      </p:sp>
      <p:sp>
        <p:nvSpPr>
          <p:cNvPr id="4" name="Fußzeilenplatzhalter 3">
            <a:extLst>
              <a:ext uri="{FF2B5EF4-FFF2-40B4-BE49-F238E27FC236}">
                <a16:creationId xmlns:a16="http://schemas.microsoft.com/office/drawing/2014/main" id="{A59ED636-48F8-C515-3339-974B01D69171}"/>
              </a:ext>
            </a:extLst>
          </p:cNvPr>
          <p:cNvSpPr>
            <a:spLocks noGrp="1"/>
          </p:cNvSpPr>
          <p:nvPr>
            <p:ph type="ftr" sz="quarter" idx="16"/>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FAA6DCBD-B80E-6E0F-7702-D84C183DF1BD}"/>
              </a:ext>
            </a:extLst>
          </p:cNvPr>
          <p:cNvSpPr>
            <a:spLocks noGrp="1"/>
          </p:cNvSpPr>
          <p:nvPr>
            <p:ph type="sldNum" sz="quarter" idx="17"/>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917416839"/>
      </p:ext>
    </p:extLst>
  </p:cSld>
  <p:clrMapOvr>
    <a:masterClrMapping/>
  </p:clrMapOvr>
  <p:extLst>
    <p:ext uri="{DCECCB84-F9BA-43D5-87BE-67443E8EF086}">
      <p15:sldGuideLst xmlns:p15="http://schemas.microsoft.com/office/powerpoint/2012/main">
        <p15:guide id="1" pos="3931" userDrawn="1">
          <p15:clr>
            <a:srgbClr val="FBAE40"/>
          </p15:clr>
        </p15:guide>
        <p15:guide id="2" pos="3749" userDrawn="1">
          <p15:clr>
            <a:srgbClr val="FBAE40"/>
          </p15:clr>
        </p15:guide>
        <p15:guide id="3" orient="horz" pos="125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Text">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0" y="2001600"/>
            <a:ext cx="59508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11" name="Textplatzhalter 10">
            <a:extLst>
              <a:ext uri="{FF2B5EF4-FFF2-40B4-BE49-F238E27FC236}">
                <a16:creationId xmlns:a16="http://schemas.microsoft.com/office/drawing/2014/main" id="{48976358-A101-FDE2-5583-FB9589965F39}"/>
              </a:ext>
            </a:extLst>
          </p:cNvPr>
          <p:cNvSpPr>
            <a:spLocks noGrp="1"/>
          </p:cNvSpPr>
          <p:nvPr>
            <p:ph type="body" sz="quarter" idx="13"/>
          </p:nvPr>
        </p:nvSpPr>
        <p:spPr>
          <a:xfrm>
            <a:off x="6242400" y="2001600"/>
            <a:ext cx="5140800" cy="40392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Datumsplatzhalter 2">
            <a:extLst>
              <a:ext uri="{FF2B5EF4-FFF2-40B4-BE49-F238E27FC236}">
                <a16:creationId xmlns:a16="http://schemas.microsoft.com/office/drawing/2014/main" id="{BBB5DF62-731F-751F-46D8-82084CABE96A}"/>
              </a:ext>
            </a:extLst>
          </p:cNvPr>
          <p:cNvSpPr>
            <a:spLocks noGrp="1"/>
          </p:cNvSpPr>
          <p:nvPr>
            <p:ph type="dt" sz="half" idx="15"/>
          </p:nvPr>
        </p:nvSpPr>
        <p:spPr/>
        <p:txBody>
          <a:bodyPr/>
          <a:lstStyle/>
          <a:p>
            <a:fld id="{6333944E-755B-4AAE-A836-2F7EAB2B6474}" type="datetime1">
              <a:rPr lang="de-DE" smtClean="0"/>
              <a:pPr/>
              <a:t>03.06.26</a:t>
            </a:fld>
            <a:endParaRPr lang="de-DE" dirty="0">
              <a:solidFill>
                <a:schemeClr val="tx1"/>
              </a:solidFill>
            </a:endParaRPr>
          </a:p>
        </p:txBody>
      </p:sp>
      <p:sp>
        <p:nvSpPr>
          <p:cNvPr id="4" name="Fußzeilenplatzhalter 3">
            <a:extLst>
              <a:ext uri="{FF2B5EF4-FFF2-40B4-BE49-F238E27FC236}">
                <a16:creationId xmlns:a16="http://schemas.microsoft.com/office/drawing/2014/main" id="{DE9D1927-5795-D951-0D5B-1FBBDFC62B1D}"/>
              </a:ext>
            </a:extLst>
          </p:cNvPr>
          <p:cNvSpPr>
            <a:spLocks noGrp="1"/>
          </p:cNvSpPr>
          <p:nvPr>
            <p:ph type="ftr" sz="quarter" idx="16"/>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1EE07C29-828D-2BE1-7539-A4BCFC14F381}"/>
              </a:ext>
            </a:extLst>
          </p:cNvPr>
          <p:cNvSpPr>
            <a:spLocks noGrp="1"/>
          </p:cNvSpPr>
          <p:nvPr>
            <p:ph type="sldNum" sz="quarter" idx="17"/>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3717768890"/>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3" orient="horz" pos="125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einspaltig">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810000" y="2001600"/>
            <a:ext cx="105696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3D6E1C3-9608-73F2-2A3A-3877BF249DC5}"/>
              </a:ext>
            </a:extLst>
          </p:cNvPr>
          <p:cNvSpPr>
            <a:spLocks noGrp="1"/>
          </p:cNvSpPr>
          <p:nvPr>
            <p:ph type="dt" sz="half" idx="15"/>
          </p:nvPr>
        </p:nvSpPr>
        <p:spPr/>
        <p:txBody>
          <a:bodyPr/>
          <a:lstStyle/>
          <a:p>
            <a:fld id="{6333944E-755B-4AAE-A836-2F7EAB2B6474}" type="datetime1">
              <a:rPr lang="de-DE" smtClean="0"/>
              <a:pPr/>
              <a:t>03.06.26</a:t>
            </a:fld>
            <a:endParaRPr lang="de-DE" dirty="0">
              <a:solidFill>
                <a:schemeClr val="tx1"/>
              </a:solidFill>
            </a:endParaRPr>
          </a:p>
        </p:txBody>
      </p:sp>
      <p:sp>
        <p:nvSpPr>
          <p:cNvPr id="4" name="Fußzeilenplatzhalter 3">
            <a:extLst>
              <a:ext uri="{FF2B5EF4-FFF2-40B4-BE49-F238E27FC236}">
                <a16:creationId xmlns:a16="http://schemas.microsoft.com/office/drawing/2014/main" id="{667542B6-1A14-4948-FC17-06CF38307837}"/>
              </a:ext>
            </a:extLst>
          </p:cNvPr>
          <p:cNvSpPr>
            <a:spLocks noGrp="1"/>
          </p:cNvSpPr>
          <p:nvPr>
            <p:ph type="ftr" sz="quarter" idx="16"/>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45F31A96-6F19-E7F3-9C4F-1DF63FA94F9E}"/>
              </a:ext>
            </a:extLst>
          </p:cNvPr>
          <p:cNvSpPr>
            <a:spLocks noGrp="1"/>
          </p:cNvSpPr>
          <p:nvPr>
            <p:ph type="sldNum" sz="quarter" idx="17"/>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4226724749"/>
      </p:ext>
    </p:extLst>
  </p:cSld>
  <p:clrMapOvr>
    <a:masterClrMapping/>
  </p:clrMapOvr>
  <p:extLst>
    <p:ext uri="{DCECCB84-F9BA-43D5-87BE-67443E8EF086}">
      <p15:sldGuideLst xmlns:p15="http://schemas.microsoft.com/office/powerpoint/2012/main">
        <p15:guide id="3" orient="horz" pos="12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65A63C30-B97D-7E3F-D1EB-918B4674F82B}"/>
              </a:ext>
            </a:extLst>
          </p:cNvPr>
          <p:cNvSpPr>
            <a:spLocks noGrp="1"/>
          </p:cNvSpPr>
          <p:nvPr>
            <p:ph type="pic" sz="quarter" idx="14"/>
          </p:nvPr>
        </p:nvSpPr>
        <p:spPr>
          <a:xfrm>
            <a:off x="0" y="2001600"/>
            <a:ext cx="12192000" cy="4039200"/>
          </a:xfrm>
        </p:spPr>
        <p:txBody>
          <a:bodyPr/>
          <a:lstStyle/>
          <a:p>
            <a:endParaRPr lang="de-DE"/>
          </a:p>
        </p:txBody>
      </p:sp>
      <p:sp>
        <p:nvSpPr>
          <p:cNvPr id="2" name="Titel 1">
            <a:extLst>
              <a:ext uri="{FF2B5EF4-FFF2-40B4-BE49-F238E27FC236}">
                <a16:creationId xmlns:a16="http://schemas.microsoft.com/office/drawing/2014/main" id="{15FC40CE-71BF-AA3D-0AC0-6A32B9AB0E9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C8E9162-A3BF-1E53-0963-42FE5B31C17B}"/>
              </a:ext>
            </a:extLst>
          </p:cNvPr>
          <p:cNvSpPr>
            <a:spLocks noGrp="1"/>
          </p:cNvSpPr>
          <p:nvPr>
            <p:ph type="dt" sz="half" idx="15"/>
          </p:nvPr>
        </p:nvSpPr>
        <p:spPr/>
        <p:txBody>
          <a:bodyPr/>
          <a:lstStyle/>
          <a:p>
            <a:fld id="{6333944E-755B-4AAE-A836-2F7EAB2B6474}" type="datetime1">
              <a:rPr lang="de-DE" smtClean="0"/>
              <a:pPr/>
              <a:t>03.06.26</a:t>
            </a:fld>
            <a:endParaRPr lang="de-DE" dirty="0">
              <a:solidFill>
                <a:schemeClr val="tx1"/>
              </a:solidFill>
            </a:endParaRPr>
          </a:p>
        </p:txBody>
      </p:sp>
      <p:sp>
        <p:nvSpPr>
          <p:cNvPr id="4" name="Fußzeilenplatzhalter 3">
            <a:extLst>
              <a:ext uri="{FF2B5EF4-FFF2-40B4-BE49-F238E27FC236}">
                <a16:creationId xmlns:a16="http://schemas.microsoft.com/office/drawing/2014/main" id="{2C827ADE-E5EA-5175-C975-E5DD0CF75221}"/>
              </a:ext>
            </a:extLst>
          </p:cNvPr>
          <p:cNvSpPr>
            <a:spLocks noGrp="1"/>
          </p:cNvSpPr>
          <p:nvPr>
            <p:ph type="ftr" sz="quarter" idx="16"/>
          </p:nvPr>
        </p:nvSpPr>
        <p:spPr/>
        <p:txBody>
          <a:bodyPr/>
          <a:lstStyle/>
          <a:p>
            <a:r>
              <a:rPr lang="de-DE"/>
              <a:t>Hier steht das Thema</a:t>
            </a:r>
            <a:endParaRPr lang="de-DE" dirty="0"/>
          </a:p>
        </p:txBody>
      </p:sp>
      <p:sp>
        <p:nvSpPr>
          <p:cNvPr id="8" name="Foliennummernplatzhalter 7">
            <a:extLst>
              <a:ext uri="{FF2B5EF4-FFF2-40B4-BE49-F238E27FC236}">
                <a16:creationId xmlns:a16="http://schemas.microsoft.com/office/drawing/2014/main" id="{7292953D-B5B1-678F-2A2A-290544DE9C4A}"/>
              </a:ext>
            </a:extLst>
          </p:cNvPr>
          <p:cNvSpPr>
            <a:spLocks noGrp="1"/>
          </p:cNvSpPr>
          <p:nvPr>
            <p:ph type="sldNum" sz="quarter" idx="17"/>
          </p:nvPr>
        </p:nvSpPr>
        <p:spPr/>
        <p:txBody>
          <a:bodyPr/>
          <a:lstStyle/>
          <a:p>
            <a:pPr algn="l"/>
            <a:fld id="{32306F79-3C06-4672-972B-47D8DE2A461D}" type="slidenum">
              <a:rPr lang="de-DE" smtClean="0"/>
              <a:pPr algn="l"/>
              <a:t>‹Nr.›</a:t>
            </a:fld>
            <a:endParaRPr lang="de-DE" dirty="0">
              <a:solidFill>
                <a:schemeClr val="tx1"/>
              </a:solidFill>
            </a:endParaRPr>
          </a:p>
        </p:txBody>
      </p:sp>
    </p:spTree>
    <p:extLst>
      <p:ext uri="{BB962C8B-B14F-4D97-AF65-F5344CB8AC3E}">
        <p14:creationId xmlns:p14="http://schemas.microsoft.com/office/powerpoint/2010/main" val="2203068380"/>
      </p:ext>
    </p:extLst>
  </p:cSld>
  <p:clrMapOvr>
    <a:masterClrMapping/>
  </p:clrMapOvr>
  <p:extLst>
    <p:ext uri="{DCECCB84-F9BA-43D5-87BE-67443E8EF086}">
      <p15:sldGuideLst xmlns:p15="http://schemas.microsoft.com/office/powerpoint/2012/main">
        <p15:guide id="3" orient="horz" pos="125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8865EE-CEEB-567D-DDE0-B46186EE5313}"/>
              </a:ext>
            </a:extLst>
          </p:cNvPr>
          <p:cNvSpPr>
            <a:spLocks noGrp="1"/>
          </p:cNvSpPr>
          <p:nvPr>
            <p:ph type="title"/>
          </p:nvPr>
        </p:nvSpPr>
        <p:spPr>
          <a:xfrm>
            <a:off x="810000" y="654993"/>
            <a:ext cx="8755200" cy="864000"/>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49863EBE-9812-B49E-1497-922AB3616CAE}"/>
              </a:ext>
            </a:extLst>
          </p:cNvPr>
          <p:cNvSpPr>
            <a:spLocks noGrp="1"/>
          </p:cNvSpPr>
          <p:nvPr>
            <p:ph type="body" idx="1"/>
          </p:nvPr>
        </p:nvSpPr>
        <p:spPr>
          <a:xfrm>
            <a:off x="811213" y="2001600"/>
            <a:ext cx="10569575" cy="404042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a:extLst>
              <a:ext uri="{FF2B5EF4-FFF2-40B4-BE49-F238E27FC236}">
                <a16:creationId xmlns:a16="http://schemas.microsoft.com/office/drawing/2014/main" id="{09287FEC-0587-4E0C-219E-A8DACE19B2EA}"/>
              </a:ext>
            </a:extLst>
          </p:cNvPr>
          <p:cNvSpPr>
            <a:spLocks noGrp="1"/>
          </p:cNvSpPr>
          <p:nvPr>
            <p:ph type="dt" sz="half" idx="2"/>
          </p:nvPr>
        </p:nvSpPr>
        <p:spPr>
          <a:xfrm>
            <a:off x="1195200" y="6404400"/>
            <a:ext cx="576000" cy="126000"/>
          </a:xfrm>
          <a:prstGeom prst="rect">
            <a:avLst/>
          </a:prstGeom>
        </p:spPr>
        <p:txBody>
          <a:bodyPr vert="horz" lIns="0" tIns="0" rIns="0" bIns="0" rtlCol="0" anchor="t" anchorCtr="0">
            <a:noAutofit/>
          </a:bodyPr>
          <a:lstStyle>
            <a:lvl1pPr algn="l">
              <a:defRPr sz="800" b="0">
                <a:solidFill>
                  <a:schemeClr val="tx1"/>
                </a:solidFill>
              </a:defRPr>
            </a:lvl1pPr>
          </a:lstStyle>
          <a:p>
            <a:fld id="{6333944E-755B-4AAE-A836-2F7EAB2B6474}" type="datetime1">
              <a:rPr lang="de-DE" smtClean="0"/>
              <a:pPr/>
              <a:t>03.06.26</a:t>
            </a:fld>
            <a:endParaRPr lang="de-DE" b="0" dirty="0"/>
          </a:p>
        </p:txBody>
      </p:sp>
      <p:sp>
        <p:nvSpPr>
          <p:cNvPr id="5" name="Fußzeilenplatzhalter 4">
            <a:extLst>
              <a:ext uri="{FF2B5EF4-FFF2-40B4-BE49-F238E27FC236}">
                <a16:creationId xmlns:a16="http://schemas.microsoft.com/office/drawing/2014/main" id="{A00FD74F-C55E-214D-1976-0833DF185C75}"/>
              </a:ext>
            </a:extLst>
          </p:cNvPr>
          <p:cNvSpPr>
            <a:spLocks noGrp="1"/>
          </p:cNvSpPr>
          <p:nvPr>
            <p:ph type="ftr" sz="quarter" idx="3"/>
          </p:nvPr>
        </p:nvSpPr>
        <p:spPr>
          <a:xfrm>
            <a:off x="1800000" y="6404400"/>
            <a:ext cx="9580788" cy="126000"/>
          </a:xfrm>
          <a:prstGeom prst="rect">
            <a:avLst/>
          </a:prstGeom>
        </p:spPr>
        <p:txBody>
          <a:bodyPr vert="horz" lIns="0" tIns="0" rIns="0" bIns="0" rtlCol="0" anchor="t" anchorCtr="0">
            <a:noAutofit/>
          </a:bodyPr>
          <a:lstStyle>
            <a:lvl1pPr algn="l">
              <a:defRPr sz="800" b="0">
                <a:solidFill>
                  <a:schemeClr val="tx1"/>
                </a:solidFill>
              </a:defRPr>
            </a:lvl1pPr>
          </a:lstStyle>
          <a:p>
            <a:r>
              <a:rPr lang="de-DE" dirty="0"/>
              <a:t>Hier steht das Thema</a:t>
            </a:r>
            <a:endParaRPr lang="de-DE" b="0" dirty="0"/>
          </a:p>
        </p:txBody>
      </p:sp>
      <p:sp>
        <p:nvSpPr>
          <p:cNvPr id="6" name="Foliennummernplatzhalter 5">
            <a:extLst>
              <a:ext uri="{FF2B5EF4-FFF2-40B4-BE49-F238E27FC236}">
                <a16:creationId xmlns:a16="http://schemas.microsoft.com/office/drawing/2014/main" id="{08D37A26-7DD5-3E42-0326-171209472C59}"/>
              </a:ext>
            </a:extLst>
          </p:cNvPr>
          <p:cNvSpPr>
            <a:spLocks noGrp="1"/>
          </p:cNvSpPr>
          <p:nvPr>
            <p:ph type="sldNum" sz="quarter" idx="4"/>
          </p:nvPr>
        </p:nvSpPr>
        <p:spPr>
          <a:xfrm>
            <a:off x="810000" y="6404400"/>
            <a:ext cx="360000" cy="126000"/>
          </a:xfrm>
          <a:prstGeom prst="rect">
            <a:avLst/>
          </a:prstGeom>
        </p:spPr>
        <p:txBody>
          <a:bodyPr vert="horz" lIns="0" tIns="0" rIns="0" bIns="0" rtlCol="0" anchor="t" anchorCtr="0">
            <a:noAutofit/>
          </a:bodyPr>
          <a:lstStyle>
            <a:lvl1pPr algn="r">
              <a:defRPr sz="800" b="1">
                <a:solidFill>
                  <a:schemeClr val="tx1"/>
                </a:solidFill>
              </a:defRPr>
            </a:lvl1pPr>
          </a:lstStyle>
          <a:p>
            <a:pPr algn="l"/>
            <a:fld id="{32306F79-3C06-4672-972B-47D8DE2A461D}" type="slidenum">
              <a:rPr lang="de-DE" smtClean="0"/>
              <a:pPr algn="l"/>
              <a:t>‹Nr.›</a:t>
            </a:fld>
            <a:endParaRPr lang="de-DE" dirty="0">
              <a:solidFill>
                <a:schemeClr val="tx1"/>
              </a:solidFill>
            </a:endParaRPr>
          </a:p>
        </p:txBody>
      </p:sp>
      <p:pic>
        <p:nvPicPr>
          <p:cNvPr id="11" name="Grafik 10">
            <a:extLst>
              <a:ext uri="{FF2B5EF4-FFF2-40B4-BE49-F238E27FC236}">
                <a16:creationId xmlns:a16="http://schemas.microsoft.com/office/drawing/2014/main" id="{5C087EAB-31C8-CAB4-F1D6-91EEEA88A386}"/>
              </a:ext>
            </a:extLst>
          </p:cNvPr>
          <p:cNvPicPr>
            <a:picLocks noChangeAspect="1"/>
          </p:cNvPicPr>
          <p:nvPr userDrawn="1"/>
        </p:nvPicPr>
        <p:blipFill>
          <a:blip r:embed="rId22"/>
          <a:stretch>
            <a:fillRect/>
          </a:stretch>
        </p:blipFill>
        <p:spPr>
          <a:xfrm>
            <a:off x="684112" y="1436400"/>
            <a:ext cx="10875600" cy="368021"/>
          </a:xfrm>
          <a:prstGeom prst="rect">
            <a:avLst/>
          </a:prstGeom>
        </p:spPr>
      </p:pic>
      <p:pic>
        <p:nvPicPr>
          <p:cNvPr id="13" name="Grafik 12">
            <a:extLst>
              <a:ext uri="{FF2B5EF4-FFF2-40B4-BE49-F238E27FC236}">
                <a16:creationId xmlns:a16="http://schemas.microsoft.com/office/drawing/2014/main" id="{B1A1AA32-D456-1CB2-E55D-DF38AFA72552}"/>
              </a:ext>
            </a:extLst>
          </p:cNvPr>
          <p:cNvPicPr>
            <a:picLocks noChangeAspect="1"/>
          </p:cNvPicPr>
          <p:nvPr userDrawn="1"/>
        </p:nvPicPr>
        <p:blipFill>
          <a:blip r:embed="rId23"/>
          <a:stretch>
            <a:fillRect/>
          </a:stretch>
        </p:blipFill>
        <p:spPr>
          <a:xfrm>
            <a:off x="9839796" y="662901"/>
            <a:ext cx="1544400" cy="562032"/>
          </a:xfrm>
          <a:prstGeom prst="rect">
            <a:avLst/>
          </a:prstGeom>
        </p:spPr>
      </p:pic>
    </p:spTree>
    <p:extLst>
      <p:ext uri="{BB962C8B-B14F-4D97-AF65-F5344CB8AC3E}">
        <p14:creationId xmlns:p14="http://schemas.microsoft.com/office/powerpoint/2010/main" val="5553440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1" r:id="rId3"/>
    <p:sldLayoutId id="2147483650" r:id="rId4"/>
    <p:sldLayoutId id="2147483662" r:id="rId5"/>
    <p:sldLayoutId id="214748365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54" r:id="rId17"/>
    <p:sldLayoutId id="2147483655" r:id="rId18"/>
    <p:sldLayoutId id="2147483673" r:id="rId19"/>
    <p:sldLayoutId id="2147483674" r:id="rId20"/>
  </p:sldLayoutIdLst>
  <p:hf hdr="0"/>
  <p:txStyles>
    <p:titleStyle>
      <a:lvl1pPr algn="l" defTabSz="914400" rtl="0" eaLnBrk="1" latinLnBrk="0" hangingPunct="1">
        <a:lnSpc>
          <a:spcPct val="105000"/>
        </a:lnSpc>
        <a:spcBef>
          <a:spcPct val="0"/>
        </a:spcBef>
        <a:buNone/>
        <a:defRPr sz="2700" kern="1200" cap="all" baseline="0">
          <a:solidFill>
            <a:schemeClr val="tx1"/>
          </a:solidFill>
          <a:latin typeface="+mj-lt"/>
          <a:ea typeface="+mj-ea"/>
          <a:cs typeface="+mj-cs"/>
        </a:defRPr>
      </a:lvl1pPr>
    </p:titleStyle>
    <p:bodyStyle>
      <a:lvl1pPr marL="0" indent="0" algn="l" defTabSz="914400" rtl="0" eaLnBrk="1" latinLnBrk="0" hangingPunct="1">
        <a:lnSpc>
          <a:spcPct val="104000"/>
        </a:lnSpc>
        <a:spcBef>
          <a:spcPts val="0"/>
        </a:spcBef>
        <a:spcAft>
          <a:spcPts val="1100"/>
        </a:spcAft>
        <a:buFont typeface="Arial" panose="020B0604020202020204" pitchFamily="34" charset="0"/>
        <a:buNone/>
        <a:defRPr sz="1900" b="1" kern="1200">
          <a:solidFill>
            <a:schemeClr val="accent1"/>
          </a:solidFill>
          <a:latin typeface="+mn-lt"/>
          <a:ea typeface="+mn-ea"/>
          <a:cs typeface="+mn-cs"/>
        </a:defRPr>
      </a:lvl1pPr>
      <a:lvl2pPr marL="0" indent="0" algn="l" defTabSz="914400" rtl="0" eaLnBrk="1" latinLnBrk="0" hangingPunct="1">
        <a:lnSpc>
          <a:spcPct val="104000"/>
        </a:lnSpc>
        <a:spcBef>
          <a:spcPts val="0"/>
        </a:spcBef>
        <a:spcAft>
          <a:spcPts val="1100"/>
        </a:spcAft>
        <a:buFont typeface="Arial" panose="020B0604020202020204" pitchFamily="34" charset="0"/>
        <a:buNone/>
        <a:defRPr sz="1900" kern="1200">
          <a:solidFill>
            <a:schemeClr val="tx1"/>
          </a:solidFill>
          <a:latin typeface="+mn-lt"/>
          <a:ea typeface="+mn-ea"/>
          <a:cs typeface="+mn-cs"/>
        </a:defRPr>
      </a:lvl2pPr>
      <a:lvl3pPr marL="216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3pPr>
      <a:lvl4pPr marL="432000" indent="-216000" algn="l" defTabSz="914400" rtl="0" eaLnBrk="1" latinLnBrk="0" hangingPunct="1">
        <a:lnSpc>
          <a:spcPct val="104000"/>
        </a:lnSpc>
        <a:spcBef>
          <a:spcPts val="0"/>
        </a:spcBef>
        <a:spcAft>
          <a:spcPts val="1100"/>
        </a:spcAft>
        <a:buFont typeface="Arial" panose="020B0604020202020204" pitchFamily="34" charset="0"/>
        <a:buChar char="•"/>
        <a:defRPr sz="1900" kern="1200">
          <a:solidFill>
            <a:schemeClr val="tx1"/>
          </a:solidFill>
          <a:latin typeface="+mn-lt"/>
          <a:ea typeface="+mn-ea"/>
          <a:cs typeface="+mn-cs"/>
        </a:defRPr>
      </a:lvl4pPr>
      <a:lvl5pPr marL="648000" indent="-216000" algn="l" defTabSz="914400" rtl="0" eaLnBrk="1" latinLnBrk="0" hangingPunct="1">
        <a:lnSpc>
          <a:spcPct val="104000"/>
        </a:lnSpc>
        <a:spcBef>
          <a:spcPts val="0"/>
        </a:spcBef>
        <a:spcAft>
          <a:spcPts val="1100"/>
        </a:spcAft>
        <a:buFont typeface="Symbol" panose="05050102010706020507" pitchFamily="18" charset="2"/>
        <a:buChar char="-"/>
        <a:defRPr sz="1900" kern="1200">
          <a:solidFill>
            <a:schemeClr val="tx1"/>
          </a:solidFill>
          <a:latin typeface="+mn-lt"/>
          <a:ea typeface="+mn-ea"/>
          <a:cs typeface="+mn-cs"/>
        </a:defRPr>
      </a:lvl5pPr>
      <a:lvl6pPr marL="0" indent="0" algn="l" defTabSz="914400" rtl="0" eaLnBrk="1" latinLnBrk="0" hangingPunct="1">
        <a:lnSpc>
          <a:spcPct val="104000"/>
        </a:lnSpc>
        <a:spcBef>
          <a:spcPts val="0"/>
        </a:spcBef>
        <a:spcAft>
          <a:spcPts val="1100"/>
        </a:spcAft>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7pPr>
      <a:lvl8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104000"/>
        </a:lnSpc>
        <a:spcBef>
          <a:spcPts val="0"/>
        </a:spcBef>
        <a:spcAft>
          <a:spcPts val="1100"/>
        </a:spcAft>
        <a:buFont typeface="Arial" panose="020B0604020202020204" pitchFamily="34" charset="0"/>
        <a:buNone/>
        <a:defRPr sz="1400" kern="1200">
          <a:solidFill>
            <a:schemeClr val="tx1"/>
          </a:solidFill>
          <a:latin typeface="+mn-lt"/>
          <a:ea typeface="+mn-ea"/>
          <a:cs typeface="+mn-cs"/>
        </a:defRPr>
      </a:lvl1pPr>
      <a:lvl2pPr marL="216000" indent="-216000" algn="l" defTabSz="914400" rtl="0" eaLnBrk="1" latinLnBrk="0" hangingPunct="1">
        <a:lnSpc>
          <a:spcPct val="104000"/>
        </a:lnSpc>
        <a:spcBef>
          <a:spcPts val="0"/>
        </a:spcBef>
        <a:spcAft>
          <a:spcPts val="1100"/>
        </a:spcAft>
        <a:buFont typeface="Arial" panose="020B0604020202020204" pitchFamily="34" charset="0"/>
        <a:buChar char="•"/>
        <a:defRPr sz="1400" kern="1200">
          <a:solidFill>
            <a:schemeClr val="tx1"/>
          </a:solidFill>
          <a:latin typeface="+mn-lt"/>
          <a:ea typeface="+mn-ea"/>
          <a:cs typeface="+mn-cs"/>
        </a:defRPr>
      </a:lvl2pPr>
      <a:lvl3pPr marL="432000" indent="-216000" algn="l" defTabSz="914400" rtl="0" eaLnBrk="1" latinLnBrk="0" hangingPunct="1">
        <a:lnSpc>
          <a:spcPct val="104000"/>
        </a:lnSpc>
        <a:spcBef>
          <a:spcPts val="0"/>
        </a:spcBef>
        <a:spcAft>
          <a:spcPts val="1100"/>
        </a:spcAft>
        <a:buFont typeface="Arial" panose="020B0604020202020204" pitchFamily="34" charset="0"/>
        <a:buChar char="•"/>
        <a:defRPr sz="1400" kern="1200">
          <a:solidFill>
            <a:schemeClr val="tx1"/>
          </a:solidFill>
          <a:latin typeface="+mn-lt"/>
          <a:ea typeface="+mn-ea"/>
          <a:cs typeface="+mn-cs"/>
        </a:defRPr>
      </a:lvl3pPr>
      <a:lvl4pPr marL="648000" indent="-216000" algn="l" defTabSz="914400" rtl="0" eaLnBrk="1" latinLnBrk="0" hangingPunct="1">
        <a:lnSpc>
          <a:spcPct val="104000"/>
        </a:lnSpc>
        <a:spcBef>
          <a:spcPts val="0"/>
        </a:spcBef>
        <a:spcAft>
          <a:spcPts val="1100"/>
        </a:spcAft>
        <a:buFont typeface="Symbol" panose="05050102010706020507" pitchFamily="18" charset="2"/>
        <a:buChar char="-"/>
        <a:defRPr sz="1400" kern="1200">
          <a:solidFill>
            <a:schemeClr val="tx1"/>
          </a:solidFill>
          <a:latin typeface="+mn-lt"/>
          <a:ea typeface="+mn-ea"/>
          <a:cs typeface="+mn-cs"/>
        </a:defRPr>
      </a:lvl4pPr>
      <a:lvl5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5pPr>
      <a:lvl6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6pPr>
      <a:lvl7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7pPr>
      <a:lvl8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8pPr>
      <a:lvl9pPr marL="0" indent="0" algn="l" defTabSz="914400" rtl="0" eaLnBrk="1" latinLnBrk="0" hangingPunct="1">
        <a:lnSpc>
          <a:spcPct val="104000"/>
        </a:lnSpc>
        <a:spcBef>
          <a:spcPts val="0"/>
        </a:spcBef>
        <a:spcAft>
          <a:spcPts val="1100"/>
        </a:spcAft>
        <a:buFont typeface="Arial" panose="020B0604020202020204" pitchFamily="34" charset="0"/>
        <a:buNone/>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 userDrawn="1">
          <p15:clr>
            <a:srgbClr val="F26B43"/>
          </p15:clr>
        </p15:guide>
        <p15:guide id="2" pos="511" userDrawn="1">
          <p15:clr>
            <a:srgbClr val="F26B43"/>
          </p15:clr>
        </p15:guide>
        <p15:guide id="3" pos="7169" userDrawn="1">
          <p15:clr>
            <a:srgbClr val="F26B43"/>
          </p15:clr>
        </p15:guide>
        <p15:guide id="4" orient="horz" pos="38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fachzentrumklima@lfulg.sachsen.de"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DFBD2DF-1C84-CACA-CA49-9F46CC3774A3}"/>
              </a:ext>
            </a:extLst>
          </p:cNvPr>
          <p:cNvSpPr>
            <a:spLocks noChangeAspect="1"/>
          </p:cNvSpPr>
          <p:nvPr/>
        </p:nvSpPr>
        <p:spPr>
          <a:xfrm rot="21480030">
            <a:off x="793652" y="3775751"/>
            <a:ext cx="5089710" cy="341787"/>
          </a:xfrm>
          <a:prstGeom prst="rect">
            <a:avLst/>
          </a:prstGeom>
          <a:solidFill>
            <a:schemeClr val="accent4"/>
          </a:solidFill>
          <a:ln w="12700" cap="flat">
            <a:noFill/>
            <a:prstDash val="solid"/>
            <a:miter/>
          </a:ln>
        </p:spPr>
        <p:txBody>
          <a:bodyPr/>
          <a:lstStyle/>
          <a:p>
            <a:endParaRPr lang="de-DE"/>
          </a:p>
        </p:txBody>
      </p:sp>
      <p:sp>
        <p:nvSpPr>
          <p:cNvPr id="2" name="Titel 1">
            <a:extLst>
              <a:ext uri="{FF2B5EF4-FFF2-40B4-BE49-F238E27FC236}">
                <a16:creationId xmlns:a16="http://schemas.microsoft.com/office/drawing/2014/main" id="{C1C9A31A-6482-C972-E82A-008E5D115BBF}"/>
              </a:ext>
            </a:extLst>
          </p:cNvPr>
          <p:cNvSpPr>
            <a:spLocks noGrp="1"/>
          </p:cNvSpPr>
          <p:nvPr>
            <p:ph type="ctrTitle"/>
          </p:nvPr>
        </p:nvSpPr>
        <p:spPr/>
        <p:txBody>
          <a:bodyPr/>
          <a:lstStyle/>
          <a:p>
            <a:r>
              <a:rPr lang="de-DE" dirty="0"/>
              <a:t>Ganz schön Heiß!</a:t>
            </a:r>
          </a:p>
        </p:txBody>
      </p:sp>
      <p:sp>
        <p:nvSpPr>
          <p:cNvPr id="3" name="Untertitel 2">
            <a:extLst>
              <a:ext uri="{FF2B5EF4-FFF2-40B4-BE49-F238E27FC236}">
                <a16:creationId xmlns:a16="http://schemas.microsoft.com/office/drawing/2014/main" id="{AA496DDE-31DD-4BE7-EFDA-CD49E4F340EA}"/>
              </a:ext>
            </a:extLst>
          </p:cNvPr>
          <p:cNvSpPr>
            <a:spLocks noGrp="1"/>
          </p:cNvSpPr>
          <p:nvPr>
            <p:ph type="subTitle" idx="1"/>
          </p:nvPr>
        </p:nvSpPr>
        <p:spPr/>
        <p:txBody>
          <a:bodyPr/>
          <a:lstStyle/>
          <a:p>
            <a:r>
              <a:rPr lang="de-DE" dirty="0"/>
              <a:t>Sommer in Sachsen</a:t>
            </a:r>
          </a:p>
        </p:txBody>
      </p:sp>
      <p:pic>
        <p:nvPicPr>
          <p:cNvPr id="4" name="Grafik 3">
            <a:extLst>
              <a:ext uri="{FF2B5EF4-FFF2-40B4-BE49-F238E27FC236}">
                <a16:creationId xmlns:a16="http://schemas.microsoft.com/office/drawing/2014/main" id="{2AFD6528-4AA2-598B-B68F-B3C85EB41B42}"/>
              </a:ext>
            </a:extLst>
          </p:cNvPr>
          <p:cNvPicPr>
            <a:picLocks noChangeAspect="1"/>
          </p:cNvPicPr>
          <p:nvPr/>
        </p:nvPicPr>
        <p:blipFill>
          <a:blip r:embed="rId3"/>
          <a:stretch>
            <a:fillRect/>
          </a:stretch>
        </p:blipFill>
        <p:spPr>
          <a:xfrm>
            <a:off x="4589000" y="658844"/>
            <a:ext cx="1267239" cy="1155032"/>
          </a:xfrm>
          <a:prstGeom prst="rect">
            <a:avLst/>
          </a:prstGeom>
        </p:spPr>
      </p:pic>
      <p:pic>
        <p:nvPicPr>
          <p:cNvPr id="5" name="Grafik 4">
            <a:extLst>
              <a:ext uri="{FF2B5EF4-FFF2-40B4-BE49-F238E27FC236}">
                <a16:creationId xmlns:a16="http://schemas.microsoft.com/office/drawing/2014/main" id="{CD4A9099-C458-D8A1-D281-99BC278B1566}"/>
              </a:ext>
            </a:extLst>
          </p:cNvPr>
          <p:cNvPicPr>
            <a:picLocks noChangeAspect="1"/>
          </p:cNvPicPr>
          <p:nvPr/>
        </p:nvPicPr>
        <p:blipFill>
          <a:blip r:embed="rId4"/>
          <a:stretch>
            <a:fillRect/>
          </a:stretch>
        </p:blipFill>
        <p:spPr>
          <a:xfrm>
            <a:off x="10159787" y="3749907"/>
            <a:ext cx="1336813" cy="2199373"/>
          </a:xfrm>
          <a:prstGeom prst="rect">
            <a:avLst/>
          </a:prstGeom>
        </p:spPr>
      </p:pic>
      <p:pic>
        <p:nvPicPr>
          <p:cNvPr id="6" name="Grafik 5">
            <a:extLst>
              <a:ext uri="{FF2B5EF4-FFF2-40B4-BE49-F238E27FC236}">
                <a16:creationId xmlns:a16="http://schemas.microsoft.com/office/drawing/2014/main" id="{C101A39D-52D4-BA6E-2AEA-1EAE5E75DFA8}"/>
              </a:ext>
            </a:extLst>
          </p:cNvPr>
          <p:cNvPicPr>
            <a:picLocks noChangeAspect="1"/>
          </p:cNvPicPr>
          <p:nvPr/>
        </p:nvPicPr>
        <p:blipFill>
          <a:blip r:embed="rId5"/>
          <a:stretch>
            <a:fillRect/>
          </a:stretch>
        </p:blipFill>
        <p:spPr>
          <a:xfrm>
            <a:off x="4241125" y="5382437"/>
            <a:ext cx="2271091" cy="1010653"/>
          </a:xfrm>
          <a:prstGeom prst="rect">
            <a:avLst/>
          </a:prstGeom>
        </p:spPr>
      </p:pic>
    </p:spTree>
    <p:extLst>
      <p:ext uri="{BB962C8B-B14F-4D97-AF65-F5344CB8AC3E}">
        <p14:creationId xmlns:p14="http://schemas.microsoft.com/office/powerpoint/2010/main" val="320854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222D5-5F01-0513-CD1E-AD77C80A8A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B134FE-70AC-578E-E065-7F00DE43A1E7}"/>
              </a:ext>
            </a:extLst>
          </p:cNvPr>
          <p:cNvSpPr>
            <a:spLocks noGrp="1"/>
          </p:cNvSpPr>
          <p:nvPr>
            <p:ph type="title"/>
          </p:nvPr>
        </p:nvSpPr>
        <p:spPr/>
        <p:txBody>
          <a:bodyPr/>
          <a:lstStyle/>
          <a:p>
            <a:r>
              <a:rPr lang="de-DE" dirty="0"/>
              <a:t>So können wir uns anpassen!</a:t>
            </a:r>
          </a:p>
        </p:txBody>
      </p:sp>
      <p:sp>
        <p:nvSpPr>
          <p:cNvPr id="3" name="Inhaltsplatzhalter 2">
            <a:extLst>
              <a:ext uri="{FF2B5EF4-FFF2-40B4-BE49-F238E27FC236}">
                <a16:creationId xmlns:a16="http://schemas.microsoft.com/office/drawing/2014/main" id="{A11F53AF-6A7F-CC36-2C6F-E97866BFC33A}"/>
              </a:ext>
            </a:extLst>
          </p:cNvPr>
          <p:cNvSpPr>
            <a:spLocks noGrp="1"/>
          </p:cNvSpPr>
          <p:nvPr>
            <p:ph idx="1"/>
          </p:nvPr>
        </p:nvSpPr>
        <p:spPr/>
        <p:txBody>
          <a:bodyPr/>
          <a:lstStyle/>
          <a:p>
            <a:r>
              <a:rPr lang="de-DE" dirty="0"/>
              <a:t>Aufgabe “Mein Perfekter Schulhof”</a:t>
            </a:r>
          </a:p>
          <a:p>
            <a:endParaRPr lang="de-DE" b="0" dirty="0">
              <a:solidFill>
                <a:schemeClr val="tx1"/>
              </a:solidFill>
            </a:endParaRPr>
          </a:p>
          <a:p>
            <a:r>
              <a:rPr lang="de-DE" b="0" dirty="0">
                <a:solidFill>
                  <a:schemeClr val="tx1"/>
                </a:solidFill>
              </a:rPr>
              <a:t>Gestaltet eine Skizze für euren Schulhof, sodass er auch bei hohen Temperaturen für alle gut zu nutzen ist. Lasst eurer Kreativität freien Lauf.</a:t>
            </a:r>
          </a:p>
          <a:p>
            <a:endParaRPr lang="de-DE" b="0" dirty="0">
              <a:solidFill>
                <a:schemeClr val="tx1"/>
              </a:solidFill>
            </a:endParaRPr>
          </a:p>
          <a:p>
            <a:r>
              <a:rPr lang="de-DE" b="0" dirty="0">
                <a:solidFill>
                  <a:schemeClr val="tx1"/>
                </a:solidFill>
              </a:rPr>
              <a:t>Wichtig: Bedenkt auch die Faktoren, die die Temperatur beeinflussen können. </a:t>
            </a:r>
          </a:p>
          <a:p>
            <a:endParaRPr lang="de-DE" dirty="0"/>
          </a:p>
        </p:txBody>
      </p:sp>
      <p:sp>
        <p:nvSpPr>
          <p:cNvPr id="4" name="Datumsplatzhalter 3">
            <a:extLst>
              <a:ext uri="{FF2B5EF4-FFF2-40B4-BE49-F238E27FC236}">
                <a16:creationId xmlns:a16="http://schemas.microsoft.com/office/drawing/2014/main" id="{D095806C-E41F-250E-E5AF-A99253E74E62}"/>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4BA941AC-CA21-3FD6-8D43-C7399B0EAC85}"/>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FBF18C40-373D-A1E9-E27E-1681971204D0}"/>
              </a:ext>
            </a:extLst>
          </p:cNvPr>
          <p:cNvSpPr>
            <a:spLocks noGrp="1"/>
          </p:cNvSpPr>
          <p:nvPr>
            <p:ph type="sldNum" sz="quarter" idx="12"/>
          </p:nvPr>
        </p:nvSpPr>
        <p:spPr/>
        <p:txBody>
          <a:bodyPr/>
          <a:lstStyle/>
          <a:p>
            <a:pPr algn="l"/>
            <a:fld id="{32306F79-3C06-4672-972B-47D8DE2A461D}" type="slidenum">
              <a:rPr lang="de-DE" smtClean="0"/>
              <a:pPr algn="l"/>
              <a:t>10</a:t>
            </a:fld>
            <a:endParaRPr lang="de-DE" dirty="0">
              <a:solidFill>
                <a:schemeClr val="tx1"/>
              </a:solidFill>
            </a:endParaRPr>
          </a:p>
        </p:txBody>
      </p:sp>
      <p:pic>
        <p:nvPicPr>
          <p:cNvPr id="7" name="Grafik 6" descr="Ein Bild, das Grafiken, Clipart, Electric Blue (Farbe), Design enthält.&#10;&#10;KI-generierte Inhalte können fehlerhaft sein.">
            <a:extLst>
              <a:ext uri="{FF2B5EF4-FFF2-40B4-BE49-F238E27FC236}">
                <a16:creationId xmlns:a16="http://schemas.microsoft.com/office/drawing/2014/main" id="{704BEFB4-4637-0675-34C1-B971E271F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1646" y="1722815"/>
            <a:ext cx="1231900" cy="736600"/>
          </a:xfrm>
          <a:prstGeom prst="rect">
            <a:avLst/>
          </a:prstGeom>
        </p:spPr>
      </p:pic>
    </p:spTree>
    <p:extLst>
      <p:ext uri="{BB962C8B-B14F-4D97-AF65-F5344CB8AC3E}">
        <p14:creationId xmlns:p14="http://schemas.microsoft.com/office/powerpoint/2010/main" val="3508882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A88B-58A4-62BF-7BC0-5DCF6DCCCB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F8E644-38B8-6666-9609-8EE40D971B17}"/>
              </a:ext>
            </a:extLst>
          </p:cNvPr>
          <p:cNvSpPr>
            <a:spLocks noGrp="1"/>
          </p:cNvSpPr>
          <p:nvPr>
            <p:ph type="title"/>
          </p:nvPr>
        </p:nvSpPr>
        <p:spPr/>
        <p:txBody>
          <a:bodyPr/>
          <a:lstStyle/>
          <a:p>
            <a:r>
              <a:rPr lang="de-DE" dirty="0"/>
              <a:t>So machen wir es!</a:t>
            </a:r>
          </a:p>
        </p:txBody>
      </p:sp>
      <p:sp>
        <p:nvSpPr>
          <p:cNvPr id="4" name="Datumsplatzhalter 3">
            <a:extLst>
              <a:ext uri="{FF2B5EF4-FFF2-40B4-BE49-F238E27FC236}">
                <a16:creationId xmlns:a16="http://schemas.microsoft.com/office/drawing/2014/main" id="{2940F8A1-AA96-664B-C9C7-2B9A892E7657}"/>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4906FE89-F5A3-214C-E29D-388117FA7CA6}"/>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912C187D-4B9F-F298-7983-B99DB14A7068}"/>
              </a:ext>
            </a:extLst>
          </p:cNvPr>
          <p:cNvSpPr>
            <a:spLocks noGrp="1"/>
          </p:cNvSpPr>
          <p:nvPr>
            <p:ph type="sldNum" sz="quarter" idx="12"/>
          </p:nvPr>
        </p:nvSpPr>
        <p:spPr/>
        <p:txBody>
          <a:bodyPr/>
          <a:lstStyle/>
          <a:p>
            <a:pPr algn="l"/>
            <a:fld id="{32306F79-3C06-4672-972B-47D8DE2A461D}" type="slidenum">
              <a:rPr lang="de-DE" smtClean="0"/>
              <a:pPr algn="l"/>
              <a:t>11</a:t>
            </a:fld>
            <a:endParaRPr lang="de-DE" dirty="0">
              <a:solidFill>
                <a:schemeClr val="tx1"/>
              </a:solidFill>
            </a:endParaRPr>
          </a:p>
        </p:txBody>
      </p:sp>
      <p:sp>
        <p:nvSpPr>
          <p:cNvPr id="7" name="AutoShape 2" descr="Generiertes Bild">
            <a:extLst>
              <a:ext uri="{FF2B5EF4-FFF2-40B4-BE49-F238E27FC236}">
                <a16:creationId xmlns:a16="http://schemas.microsoft.com/office/drawing/2014/main" id="{A3733F2B-A2EF-C4AF-FE28-FC54B0DAD93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a:extLst>
              <a:ext uri="{FF2B5EF4-FFF2-40B4-BE49-F238E27FC236}">
                <a16:creationId xmlns:a16="http://schemas.microsoft.com/office/drawing/2014/main" id="{D15839C9-D8AA-858A-CE17-033D1D866F75}"/>
              </a:ext>
            </a:extLst>
          </p:cNvPr>
          <p:cNvPicPr>
            <a:picLocks noChangeAspect="1"/>
          </p:cNvPicPr>
          <p:nvPr/>
        </p:nvPicPr>
        <p:blipFill>
          <a:blip r:embed="rId3"/>
          <a:stretch>
            <a:fillRect/>
          </a:stretch>
        </p:blipFill>
        <p:spPr>
          <a:xfrm>
            <a:off x="2887393" y="1767058"/>
            <a:ext cx="6417214" cy="4278143"/>
          </a:xfrm>
          <a:prstGeom prst="rect">
            <a:avLst/>
          </a:prstGeom>
        </p:spPr>
      </p:pic>
    </p:spTree>
    <p:extLst>
      <p:ext uri="{BB962C8B-B14F-4D97-AF65-F5344CB8AC3E}">
        <p14:creationId xmlns:p14="http://schemas.microsoft.com/office/powerpoint/2010/main" val="757746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2544F-1E0F-6343-38AA-85BC37423542}"/>
              </a:ext>
            </a:extLst>
          </p:cNvPr>
          <p:cNvSpPr>
            <a:spLocks noGrp="1"/>
          </p:cNvSpPr>
          <p:nvPr>
            <p:ph type="title"/>
          </p:nvPr>
        </p:nvSpPr>
        <p:spPr/>
        <p:txBody>
          <a:bodyPr/>
          <a:lstStyle/>
          <a:p>
            <a:r>
              <a:rPr lang="de-DE" dirty="0"/>
              <a:t>Noch Fragen?</a:t>
            </a:r>
          </a:p>
        </p:txBody>
      </p:sp>
      <p:sp>
        <p:nvSpPr>
          <p:cNvPr id="3" name="Textfeld 2">
            <a:extLst>
              <a:ext uri="{FF2B5EF4-FFF2-40B4-BE49-F238E27FC236}">
                <a16:creationId xmlns:a16="http://schemas.microsoft.com/office/drawing/2014/main" id="{2759564D-42C9-4B6E-0877-0A6C8A71DABB}"/>
              </a:ext>
            </a:extLst>
          </p:cNvPr>
          <p:cNvSpPr txBox="1"/>
          <p:nvPr/>
        </p:nvSpPr>
        <p:spPr>
          <a:xfrm>
            <a:off x="6384032" y="5013176"/>
            <a:ext cx="5688632" cy="1022075"/>
          </a:xfrm>
          <a:prstGeom prst="rect">
            <a:avLst/>
          </a:prstGeom>
          <a:noFill/>
        </p:spPr>
        <p:txBody>
          <a:bodyPr wrap="square" lIns="0" tIns="0" rIns="0" bIns="0" rtlCol="0">
            <a:spAutoFit/>
          </a:bodyPr>
          <a:lstStyle/>
          <a:p>
            <a:r>
              <a:rPr lang="de-DE" sz="1400" b="0" dirty="0">
                <a:solidFill>
                  <a:schemeClr val="tx1"/>
                </a:solidFill>
              </a:rPr>
              <a:t>erstellt durch die </a:t>
            </a:r>
            <a:r>
              <a:rPr lang="de-DE" sz="1400" dirty="0">
                <a:solidFill>
                  <a:schemeClr val="tx1"/>
                </a:solidFill>
              </a:rPr>
              <a:t>Professur für Geographische Bildung</a:t>
            </a:r>
            <a:r>
              <a:rPr lang="de-DE" sz="1400" b="0" dirty="0">
                <a:solidFill>
                  <a:schemeClr val="tx1"/>
                </a:solidFill>
              </a:rPr>
              <a:t>, TU Dresden im Auftrag des </a:t>
            </a:r>
            <a:r>
              <a:rPr lang="de-DE" sz="1400" dirty="0">
                <a:solidFill>
                  <a:schemeClr val="tx1"/>
                </a:solidFill>
              </a:rPr>
              <a:t>Sächsische Landesamts für Umwelt, Landwirtschaft und Geologie (</a:t>
            </a:r>
            <a:r>
              <a:rPr lang="de-DE" sz="1400" dirty="0" err="1">
                <a:solidFill>
                  <a:schemeClr val="tx1"/>
                </a:solidFill>
              </a:rPr>
              <a:t>LfULG</a:t>
            </a:r>
            <a:r>
              <a:rPr lang="de-DE" sz="1400" dirty="0">
                <a:solidFill>
                  <a:schemeClr val="tx1"/>
                </a:solidFill>
              </a:rPr>
              <a:t>)</a:t>
            </a:r>
            <a:r>
              <a:rPr lang="de-DE" sz="1400" b="0" dirty="0">
                <a:solidFill>
                  <a:schemeClr val="tx1"/>
                </a:solidFill>
              </a:rPr>
              <a:t>.</a:t>
            </a:r>
            <a:endParaRPr lang="de-DE" sz="1400" dirty="0">
              <a:solidFill>
                <a:schemeClr val="tx1"/>
              </a:solidFill>
            </a:endParaRPr>
          </a:p>
          <a:p>
            <a:r>
              <a:rPr lang="de-DE" sz="1400" b="0" dirty="0">
                <a:solidFill>
                  <a:schemeClr val="tx1"/>
                </a:solidFill>
              </a:rPr>
              <a:t>Kontakt: </a:t>
            </a:r>
            <a:r>
              <a:rPr lang="de-DE" sz="1400" b="0" dirty="0">
                <a:solidFill>
                  <a:schemeClr val="tx1"/>
                </a:solidFill>
                <a:hlinkClick r:id="rId3">
                  <a:extLst>
                    <a:ext uri="{A12FA001-AC4F-418D-AE19-62706E023703}">
                      <ahyp:hlinkClr xmlns:ahyp="http://schemas.microsoft.com/office/drawing/2018/hyperlinkcolor" val="tx"/>
                    </a:ext>
                  </a:extLst>
                </a:hlinkClick>
              </a:rPr>
              <a:t>fachzentrumklima@lfulg.sachsen.de</a:t>
            </a:r>
            <a:endParaRPr lang="de-DE" sz="1400" b="0" dirty="0">
              <a:solidFill>
                <a:schemeClr val="tx1"/>
              </a:solidFill>
            </a:endParaRPr>
          </a:p>
        </p:txBody>
      </p:sp>
    </p:spTree>
    <p:extLst>
      <p:ext uri="{BB962C8B-B14F-4D97-AF65-F5344CB8AC3E}">
        <p14:creationId xmlns:p14="http://schemas.microsoft.com/office/powerpoint/2010/main" val="2827588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B41790-6840-9A65-2E0B-61781D1D3F67}"/>
              </a:ext>
            </a:extLst>
          </p:cNvPr>
          <p:cNvSpPr>
            <a:spLocks noGrp="1"/>
          </p:cNvSpPr>
          <p:nvPr>
            <p:ph type="title"/>
          </p:nvPr>
        </p:nvSpPr>
        <p:spPr/>
        <p:txBody>
          <a:bodyPr/>
          <a:lstStyle/>
          <a:p>
            <a:r>
              <a:rPr lang="de-DE" dirty="0"/>
              <a:t>Der Tag nach den Sommerferien </a:t>
            </a:r>
          </a:p>
        </p:txBody>
      </p:sp>
      <p:sp>
        <p:nvSpPr>
          <p:cNvPr id="4" name="Datumsplatzhalter 3">
            <a:extLst>
              <a:ext uri="{FF2B5EF4-FFF2-40B4-BE49-F238E27FC236}">
                <a16:creationId xmlns:a16="http://schemas.microsoft.com/office/drawing/2014/main" id="{72D85445-E7D0-1BFE-5DB0-1D2B85774CB4}"/>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A205D92C-DCE4-64AC-BE4C-668F4EC61F58}"/>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0ADD0E31-5ADB-CCA9-0B24-4A17C96F65EA}"/>
              </a:ext>
            </a:extLst>
          </p:cNvPr>
          <p:cNvSpPr>
            <a:spLocks noGrp="1"/>
          </p:cNvSpPr>
          <p:nvPr>
            <p:ph type="sldNum" sz="quarter" idx="12"/>
          </p:nvPr>
        </p:nvSpPr>
        <p:spPr/>
        <p:txBody>
          <a:bodyPr/>
          <a:lstStyle/>
          <a:p>
            <a:pPr algn="l"/>
            <a:fld id="{32306F79-3C06-4672-972B-47D8DE2A461D}" type="slidenum">
              <a:rPr lang="de-DE" smtClean="0"/>
              <a:pPr algn="l"/>
              <a:t>2</a:t>
            </a:fld>
            <a:endParaRPr lang="de-DE" dirty="0">
              <a:solidFill>
                <a:schemeClr val="tx1"/>
              </a:solidFill>
            </a:endParaRPr>
          </a:p>
        </p:txBody>
      </p:sp>
      <p:pic>
        <p:nvPicPr>
          <p:cNvPr id="8" name="Grafik 7">
            <a:extLst>
              <a:ext uri="{FF2B5EF4-FFF2-40B4-BE49-F238E27FC236}">
                <a16:creationId xmlns:a16="http://schemas.microsoft.com/office/drawing/2014/main" id="{81FA1505-4808-82D9-0796-F8E56EFD1C11}"/>
              </a:ext>
            </a:extLst>
          </p:cNvPr>
          <p:cNvPicPr>
            <a:picLocks noChangeAspect="1"/>
          </p:cNvPicPr>
          <p:nvPr/>
        </p:nvPicPr>
        <p:blipFill>
          <a:blip r:embed="rId3"/>
          <a:stretch>
            <a:fillRect/>
          </a:stretch>
        </p:blipFill>
        <p:spPr>
          <a:xfrm>
            <a:off x="2892760" y="1807191"/>
            <a:ext cx="6406480" cy="4270987"/>
          </a:xfrm>
          <a:prstGeom prst="rect">
            <a:avLst/>
          </a:prstGeom>
        </p:spPr>
      </p:pic>
    </p:spTree>
    <p:extLst>
      <p:ext uri="{BB962C8B-B14F-4D97-AF65-F5344CB8AC3E}">
        <p14:creationId xmlns:p14="http://schemas.microsoft.com/office/powerpoint/2010/main" val="4066790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D87C-EB47-ED52-AD03-5EB3862A2A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A5C61D-F728-A2BB-8E34-7588F8939529}"/>
              </a:ext>
            </a:extLst>
          </p:cNvPr>
          <p:cNvSpPr>
            <a:spLocks noGrp="1"/>
          </p:cNvSpPr>
          <p:nvPr>
            <p:ph type="title"/>
          </p:nvPr>
        </p:nvSpPr>
        <p:spPr/>
        <p:txBody>
          <a:bodyPr/>
          <a:lstStyle/>
          <a:p>
            <a:r>
              <a:rPr lang="de-DE" dirty="0"/>
              <a:t>Der Tag nach den Sommerferien </a:t>
            </a:r>
          </a:p>
        </p:txBody>
      </p:sp>
      <p:sp>
        <p:nvSpPr>
          <p:cNvPr id="3" name="Inhaltsplatzhalter 2">
            <a:extLst>
              <a:ext uri="{FF2B5EF4-FFF2-40B4-BE49-F238E27FC236}">
                <a16:creationId xmlns:a16="http://schemas.microsoft.com/office/drawing/2014/main" id="{186CA736-D53E-3914-42ED-E118C17C77AC}"/>
              </a:ext>
            </a:extLst>
          </p:cNvPr>
          <p:cNvSpPr>
            <a:spLocks noGrp="1"/>
          </p:cNvSpPr>
          <p:nvPr>
            <p:ph idx="1"/>
          </p:nvPr>
        </p:nvSpPr>
        <p:spPr/>
        <p:txBody>
          <a:bodyPr/>
          <a:lstStyle/>
          <a:p>
            <a:r>
              <a:rPr lang="de-DE" dirty="0"/>
              <a:t>Vermutungen</a:t>
            </a:r>
          </a:p>
        </p:txBody>
      </p:sp>
      <p:sp>
        <p:nvSpPr>
          <p:cNvPr id="4" name="Datumsplatzhalter 3">
            <a:extLst>
              <a:ext uri="{FF2B5EF4-FFF2-40B4-BE49-F238E27FC236}">
                <a16:creationId xmlns:a16="http://schemas.microsoft.com/office/drawing/2014/main" id="{FAF3005D-77DA-1C3F-67EE-1072689FD969}"/>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1C78AAEF-2671-18F8-6803-5110D0C0AD3A}"/>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D1B32A1B-3617-C203-47FA-667EA6FF81A5}"/>
              </a:ext>
            </a:extLst>
          </p:cNvPr>
          <p:cNvSpPr>
            <a:spLocks noGrp="1"/>
          </p:cNvSpPr>
          <p:nvPr>
            <p:ph type="sldNum" sz="quarter" idx="12"/>
          </p:nvPr>
        </p:nvSpPr>
        <p:spPr/>
        <p:txBody>
          <a:bodyPr/>
          <a:lstStyle/>
          <a:p>
            <a:pPr algn="l"/>
            <a:fld id="{32306F79-3C06-4672-972B-47D8DE2A461D}" type="slidenum">
              <a:rPr lang="de-DE" smtClean="0"/>
              <a:pPr algn="l"/>
              <a:t>3</a:t>
            </a:fld>
            <a:endParaRPr lang="de-DE" dirty="0">
              <a:solidFill>
                <a:schemeClr val="tx1"/>
              </a:solidFill>
            </a:endParaRPr>
          </a:p>
        </p:txBody>
      </p:sp>
    </p:spTree>
    <p:extLst>
      <p:ext uri="{BB962C8B-B14F-4D97-AF65-F5344CB8AC3E}">
        <p14:creationId xmlns:p14="http://schemas.microsoft.com/office/powerpoint/2010/main" val="219952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FC73B-DB6A-4BD1-AC3F-8B9A1F0709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E82DB42-E764-0D15-056D-C371B65F979E}"/>
              </a:ext>
            </a:extLst>
          </p:cNvPr>
          <p:cNvSpPr>
            <a:spLocks noGrp="1"/>
          </p:cNvSpPr>
          <p:nvPr>
            <p:ph type="title"/>
          </p:nvPr>
        </p:nvSpPr>
        <p:spPr/>
        <p:txBody>
          <a:bodyPr/>
          <a:lstStyle/>
          <a:p>
            <a:r>
              <a:rPr lang="de-DE" dirty="0"/>
              <a:t>Warum ist der Sommer in Sachsen nicht überall gleich?</a:t>
            </a:r>
          </a:p>
        </p:txBody>
      </p:sp>
      <p:sp>
        <p:nvSpPr>
          <p:cNvPr id="4" name="Datumsplatzhalter 3">
            <a:extLst>
              <a:ext uri="{FF2B5EF4-FFF2-40B4-BE49-F238E27FC236}">
                <a16:creationId xmlns:a16="http://schemas.microsoft.com/office/drawing/2014/main" id="{1E929E5B-EC8C-E29C-228E-BC04249469AC}"/>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01071524-6A7E-8415-A8CA-06F59B75025D}"/>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25BC22DF-5BC3-4343-DF49-73E856FE3433}"/>
              </a:ext>
            </a:extLst>
          </p:cNvPr>
          <p:cNvSpPr>
            <a:spLocks noGrp="1"/>
          </p:cNvSpPr>
          <p:nvPr>
            <p:ph type="sldNum" sz="quarter" idx="12"/>
          </p:nvPr>
        </p:nvSpPr>
        <p:spPr/>
        <p:txBody>
          <a:bodyPr/>
          <a:lstStyle/>
          <a:p>
            <a:pPr algn="l"/>
            <a:fld id="{32306F79-3C06-4672-972B-47D8DE2A461D}" type="slidenum">
              <a:rPr lang="de-DE" smtClean="0"/>
              <a:pPr algn="l"/>
              <a:t>4</a:t>
            </a:fld>
            <a:endParaRPr lang="de-DE" dirty="0">
              <a:solidFill>
                <a:schemeClr val="tx1"/>
              </a:solidFill>
            </a:endParaRPr>
          </a:p>
        </p:txBody>
      </p:sp>
      <p:pic>
        <p:nvPicPr>
          <p:cNvPr id="8" name="Grafik 7">
            <a:extLst>
              <a:ext uri="{FF2B5EF4-FFF2-40B4-BE49-F238E27FC236}">
                <a16:creationId xmlns:a16="http://schemas.microsoft.com/office/drawing/2014/main" id="{C3876C40-86AB-F33F-1A6C-52D5370BA013}"/>
              </a:ext>
            </a:extLst>
          </p:cNvPr>
          <p:cNvPicPr>
            <a:picLocks noChangeAspect="1"/>
          </p:cNvPicPr>
          <p:nvPr/>
        </p:nvPicPr>
        <p:blipFill>
          <a:blip r:embed="rId3"/>
          <a:stretch>
            <a:fillRect/>
          </a:stretch>
        </p:blipFill>
        <p:spPr>
          <a:xfrm>
            <a:off x="2937892" y="1916832"/>
            <a:ext cx="6316215" cy="4210810"/>
          </a:xfrm>
          <a:prstGeom prst="rect">
            <a:avLst/>
          </a:prstGeom>
        </p:spPr>
      </p:pic>
    </p:spTree>
    <p:extLst>
      <p:ext uri="{BB962C8B-B14F-4D97-AF65-F5344CB8AC3E}">
        <p14:creationId xmlns:p14="http://schemas.microsoft.com/office/powerpoint/2010/main" val="988432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3A44-114E-8AEB-60F3-3CF678D7D0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4BD03F-812A-AEEB-B5A8-96C263966A90}"/>
              </a:ext>
            </a:extLst>
          </p:cNvPr>
          <p:cNvSpPr>
            <a:spLocks noGrp="1"/>
          </p:cNvSpPr>
          <p:nvPr>
            <p:ph type="title"/>
          </p:nvPr>
        </p:nvSpPr>
        <p:spPr/>
        <p:txBody>
          <a:bodyPr/>
          <a:lstStyle/>
          <a:p>
            <a:r>
              <a:rPr lang="de-DE" dirty="0"/>
              <a:t>Warum ist der Sommer in Sachsen nicht überall gleich?</a:t>
            </a:r>
          </a:p>
        </p:txBody>
      </p:sp>
      <p:sp>
        <p:nvSpPr>
          <p:cNvPr id="3" name="Inhaltsplatzhalter 2">
            <a:extLst>
              <a:ext uri="{FF2B5EF4-FFF2-40B4-BE49-F238E27FC236}">
                <a16:creationId xmlns:a16="http://schemas.microsoft.com/office/drawing/2014/main" id="{9BB02CEC-CAB6-6A7E-89BF-379569D384F3}"/>
              </a:ext>
            </a:extLst>
          </p:cNvPr>
          <p:cNvSpPr>
            <a:spLocks noGrp="1"/>
          </p:cNvSpPr>
          <p:nvPr>
            <p:ph idx="1"/>
          </p:nvPr>
        </p:nvSpPr>
        <p:spPr/>
        <p:txBody>
          <a:bodyPr/>
          <a:lstStyle/>
          <a:p>
            <a:r>
              <a:rPr lang="de-DE" dirty="0"/>
              <a:t>Aufgabe: </a:t>
            </a:r>
          </a:p>
          <a:p>
            <a:pPr marL="457200" indent="-457200">
              <a:buFont typeface="+mj-lt"/>
              <a:buAutoNum type="arabicPeriod"/>
            </a:pPr>
            <a:r>
              <a:rPr lang="de-DE" b="0" dirty="0">
                <a:solidFill>
                  <a:schemeClr val="tx1"/>
                </a:solidFill>
              </a:rPr>
              <a:t> </a:t>
            </a:r>
            <a:r>
              <a:rPr lang="de-DE" dirty="0">
                <a:solidFill>
                  <a:schemeClr val="tx1"/>
                </a:solidFill>
              </a:rPr>
              <a:t>Werte </a:t>
            </a:r>
            <a:r>
              <a:rPr lang="de-DE" b="0" dirty="0">
                <a:solidFill>
                  <a:schemeClr val="tx1"/>
                </a:solidFill>
              </a:rPr>
              <a:t>in Einzelarbeit die thematische Karte aus. Nutzt die thematische Karte und euer detektivisches Geschick! Folgt den Schritten der Fallakte, um eine Antwort zu finden.</a:t>
            </a:r>
          </a:p>
          <a:p>
            <a:pPr marL="457200" indent="-457200">
              <a:buFont typeface="+mj-lt"/>
              <a:buAutoNum type="arabicPeriod"/>
            </a:pPr>
            <a:r>
              <a:rPr lang="de-DE" b="0" dirty="0">
                <a:solidFill>
                  <a:schemeClr val="tx1"/>
                </a:solidFill>
              </a:rPr>
              <a:t> </a:t>
            </a:r>
            <a:r>
              <a:rPr lang="de-DE" dirty="0">
                <a:solidFill>
                  <a:schemeClr val="tx1"/>
                </a:solidFill>
              </a:rPr>
              <a:t>Vergleicht </a:t>
            </a:r>
            <a:r>
              <a:rPr lang="de-DE" b="0" dirty="0">
                <a:solidFill>
                  <a:schemeClr val="tx1"/>
                </a:solidFill>
              </a:rPr>
              <a:t>gemeinsam Eure Auswertung mit den Vermutungen!</a:t>
            </a:r>
          </a:p>
          <a:p>
            <a:pPr marL="457200" indent="-457200">
              <a:buFont typeface="+mj-lt"/>
              <a:buAutoNum type="arabicPeriod"/>
            </a:pPr>
            <a:r>
              <a:rPr lang="de-DE" b="0" dirty="0">
                <a:solidFill>
                  <a:schemeClr val="tx1"/>
                </a:solidFill>
              </a:rPr>
              <a:t>Ihr erhaltet anschließend eine weitere Karte. </a:t>
            </a:r>
            <a:r>
              <a:rPr lang="de-DE" dirty="0">
                <a:solidFill>
                  <a:schemeClr val="tx1"/>
                </a:solidFill>
              </a:rPr>
              <a:t>Wertet</a:t>
            </a:r>
            <a:r>
              <a:rPr lang="de-DE" b="0" dirty="0">
                <a:solidFill>
                  <a:schemeClr val="tx1"/>
                </a:solidFill>
              </a:rPr>
              <a:t> diese ebenfalls </a:t>
            </a:r>
            <a:r>
              <a:rPr lang="de-DE" dirty="0">
                <a:solidFill>
                  <a:schemeClr val="tx1"/>
                </a:solidFill>
              </a:rPr>
              <a:t>aus</a:t>
            </a:r>
            <a:r>
              <a:rPr lang="de-DE" b="0" dirty="0">
                <a:solidFill>
                  <a:schemeClr val="tx1"/>
                </a:solidFill>
              </a:rPr>
              <a:t> </a:t>
            </a:r>
            <a:br>
              <a:rPr lang="de-DE" b="0" dirty="0">
                <a:solidFill>
                  <a:schemeClr val="tx1"/>
                </a:solidFill>
              </a:rPr>
            </a:br>
            <a:r>
              <a:rPr lang="de-DE" b="0" dirty="0">
                <a:solidFill>
                  <a:schemeClr val="tx1"/>
                </a:solidFill>
              </a:rPr>
              <a:t>und </a:t>
            </a:r>
            <a:r>
              <a:rPr lang="de-DE" dirty="0">
                <a:solidFill>
                  <a:schemeClr val="tx1"/>
                </a:solidFill>
              </a:rPr>
              <a:t>vergleicht</a:t>
            </a:r>
            <a:r>
              <a:rPr lang="de-DE" b="0" dirty="0">
                <a:solidFill>
                  <a:schemeClr val="tx1"/>
                </a:solidFill>
              </a:rPr>
              <a:t> die Karten miteinander. </a:t>
            </a:r>
            <a:br>
              <a:rPr lang="de-DE" b="0" dirty="0">
                <a:solidFill>
                  <a:schemeClr val="tx1"/>
                </a:solidFill>
              </a:rPr>
            </a:br>
            <a:r>
              <a:rPr lang="de-DE" dirty="0">
                <a:solidFill>
                  <a:schemeClr val="tx1"/>
                </a:solidFill>
              </a:rPr>
              <a:t>Beschreibt</a:t>
            </a:r>
            <a:r>
              <a:rPr lang="de-DE" b="0" dirty="0">
                <a:solidFill>
                  <a:schemeClr val="tx1"/>
                </a:solidFill>
              </a:rPr>
              <a:t>, inwiefern sich die Anzahl der Sommertage in Sachsen verändert hat.</a:t>
            </a:r>
          </a:p>
        </p:txBody>
      </p:sp>
      <p:sp>
        <p:nvSpPr>
          <p:cNvPr id="4" name="Datumsplatzhalter 3">
            <a:extLst>
              <a:ext uri="{FF2B5EF4-FFF2-40B4-BE49-F238E27FC236}">
                <a16:creationId xmlns:a16="http://schemas.microsoft.com/office/drawing/2014/main" id="{498DF356-1314-7E2A-9017-B64303C88E31}"/>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EC962DB9-36F4-D342-709B-208965296259}"/>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D0F52795-256A-2C79-1D00-452339D80AB6}"/>
              </a:ext>
            </a:extLst>
          </p:cNvPr>
          <p:cNvSpPr>
            <a:spLocks noGrp="1"/>
          </p:cNvSpPr>
          <p:nvPr>
            <p:ph type="sldNum" sz="quarter" idx="12"/>
          </p:nvPr>
        </p:nvSpPr>
        <p:spPr/>
        <p:txBody>
          <a:bodyPr/>
          <a:lstStyle/>
          <a:p>
            <a:pPr algn="l"/>
            <a:fld id="{32306F79-3C06-4672-972B-47D8DE2A461D}" type="slidenum">
              <a:rPr lang="de-DE" smtClean="0"/>
              <a:pPr algn="l"/>
              <a:t>5</a:t>
            </a:fld>
            <a:endParaRPr lang="de-DE" dirty="0">
              <a:solidFill>
                <a:schemeClr val="tx1"/>
              </a:solidFill>
            </a:endParaRPr>
          </a:p>
        </p:txBody>
      </p:sp>
      <p:pic>
        <p:nvPicPr>
          <p:cNvPr id="8" name="Grafik 7" descr="Ein Bild, das Clipart, Farbigkeit, Grafiken, Kreativität enthält.&#10;&#10;KI-generierte Inhalte können fehlerhaft sein.">
            <a:extLst>
              <a:ext uri="{FF2B5EF4-FFF2-40B4-BE49-F238E27FC236}">
                <a16:creationId xmlns:a16="http://schemas.microsoft.com/office/drawing/2014/main" id="{888DD9F2-1CED-3629-D4BA-7B68C3048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1135" y="3454215"/>
            <a:ext cx="846262" cy="584324"/>
          </a:xfrm>
          <a:prstGeom prst="rect">
            <a:avLst/>
          </a:prstGeom>
        </p:spPr>
      </p:pic>
    </p:spTree>
    <p:extLst>
      <p:ext uri="{BB962C8B-B14F-4D97-AF65-F5344CB8AC3E}">
        <p14:creationId xmlns:p14="http://schemas.microsoft.com/office/powerpoint/2010/main" val="294149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EDBEC-6CE9-F5D7-FC05-0EA22FF255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9D40B9-5ED0-B756-9EF6-710B7E9FF726}"/>
              </a:ext>
            </a:extLst>
          </p:cNvPr>
          <p:cNvSpPr>
            <a:spLocks noGrp="1"/>
          </p:cNvSpPr>
          <p:nvPr>
            <p:ph type="title"/>
          </p:nvPr>
        </p:nvSpPr>
        <p:spPr/>
        <p:txBody>
          <a:bodyPr/>
          <a:lstStyle/>
          <a:p>
            <a:r>
              <a:rPr lang="de-DE" dirty="0"/>
              <a:t>Wie sieht es bei uns aus?</a:t>
            </a:r>
          </a:p>
        </p:txBody>
      </p:sp>
      <p:sp>
        <p:nvSpPr>
          <p:cNvPr id="4" name="Datumsplatzhalter 3">
            <a:extLst>
              <a:ext uri="{FF2B5EF4-FFF2-40B4-BE49-F238E27FC236}">
                <a16:creationId xmlns:a16="http://schemas.microsoft.com/office/drawing/2014/main" id="{893E0AE5-5B47-33E1-DB1A-EB9FB53B57E2}"/>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35CE38C3-04A7-8AA5-A725-81A5AD12DCEA}"/>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773A1C83-4506-64A4-0B60-C93A315D8DA6}"/>
              </a:ext>
            </a:extLst>
          </p:cNvPr>
          <p:cNvSpPr>
            <a:spLocks noGrp="1"/>
          </p:cNvSpPr>
          <p:nvPr>
            <p:ph type="sldNum" sz="quarter" idx="12"/>
          </p:nvPr>
        </p:nvSpPr>
        <p:spPr/>
        <p:txBody>
          <a:bodyPr/>
          <a:lstStyle/>
          <a:p>
            <a:pPr algn="l"/>
            <a:fld id="{32306F79-3C06-4672-972B-47D8DE2A461D}" type="slidenum">
              <a:rPr lang="de-DE" smtClean="0"/>
              <a:pPr algn="l"/>
              <a:t>6</a:t>
            </a:fld>
            <a:endParaRPr lang="de-DE" dirty="0">
              <a:solidFill>
                <a:schemeClr val="tx1"/>
              </a:solidFill>
            </a:endParaRPr>
          </a:p>
        </p:txBody>
      </p:sp>
      <p:pic>
        <p:nvPicPr>
          <p:cNvPr id="8" name="Grafik 7">
            <a:extLst>
              <a:ext uri="{FF2B5EF4-FFF2-40B4-BE49-F238E27FC236}">
                <a16:creationId xmlns:a16="http://schemas.microsoft.com/office/drawing/2014/main" id="{A62A817B-8EDE-A8F9-959F-2129B94F0518}"/>
              </a:ext>
            </a:extLst>
          </p:cNvPr>
          <p:cNvPicPr>
            <a:picLocks noChangeAspect="1"/>
          </p:cNvPicPr>
          <p:nvPr/>
        </p:nvPicPr>
        <p:blipFill>
          <a:blip r:embed="rId3"/>
          <a:stretch>
            <a:fillRect/>
          </a:stretch>
        </p:blipFill>
        <p:spPr>
          <a:xfrm>
            <a:off x="2711624" y="1765977"/>
            <a:ext cx="6586500" cy="4391000"/>
          </a:xfrm>
          <a:prstGeom prst="rect">
            <a:avLst/>
          </a:prstGeom>
        </p:spPr>
      </p:pic>
    </p:spTree>
    <p:extLst>
      <p:ext uri="{BB962C8B-B14F-4D97-AF65-F5344CB8AC3E}">
        <p14:creationId xmlns:p14="http://schemas.microsoft.com/office/powerpoint/2010/main" val="4165671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D87C-EB47-ED52-AD03-5EB3862A2A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A5C61D-F728-A2BB-8E34-7588F8939529}"/>
              </a:ext>
            </a:extLst>
          </p:cNvPr>
          <p:cNvSpPr>
            <a:spLocks noGrp="1"/>
          </p:cNvSpPr>
          <p:nvPr>
            <p:ph type="title"/>
          </p:nvPr>
        </p:nvSpPr>
        <p:spPr/>
        <p:txBody>
          <a:bodyPr/>
          <a:lstStyle/>
          <a:p>
            <a:r>
              <a:rPr lang="de-DE" dirty="0"/>
              <a:t>Wie sieht es bei uns Aus?</a:t>
            </a:r>
          </a:p>
        </p:txBody>
      </p:sp>
      <p:sp>
        <p:nvSpPr>
          <p:cNvPr id="4" name="Datumsplatzhalter 3">
            <a:extLst>
              <a:ext uri="{FF2B5EF4-FFF2-40B4-BE49-F238E27FC236}">
                <a16:creationId xmlns:a16="http://schemas.microsoft.com/office/drawing/2014/main" id="{FAF3005D-77DA-1C3F-67EE-1072689FD969}"/>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1C78AAEF-2671-18F8-6803-5110D0C0AD3A}"/>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D1B32A1B-3617-C203-47FA-667EA6FF81A5}"/>
              </a:ext>
            </a:extLst>
          </p:cNvPr>
          <p:cNvSpPr>
            <a:spLocks noGrp="1"/>
          </p:cNvSpPr>
          <p:nvPr>
            <p:ph type="sldNum" sz="quarter" idx="12"/>
          </p:nvPr>
        </p:nvSpPr>
        <p:spPr/>
        <p:txBody>
          <a:bodyPr/>
          <a:lstStyle/>
          <a:p>
            <a:pPr algn="l"/>
            <a:fld id="{32306F79-3C06-4672-972B-47D8DE2A461D}" type="slidenum">
              <a:rPr lang="de-DE" smtClean="0"/>
              <a:pPr algn="l"/>
              <a:t>7</a:t>
            </a:fld>
            <a:endParaRPr lang="de-DE" dirty="0">
              <a:solidFill>
                <a:schemeClr val="tx1"/>
              </a:solidFill>
            </a:endParaRPr>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102943550"/>
              </p:ext>
            </p:extLst>
          </p:nvPr>
        </p:nvGraphicFramePr>
        <p:xfrm>
          <a:off x="811213" y="2001839"/>
          <a:ext cx="10757395" cy="3371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059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67992-2536-7763-0ED1-327960C88A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4A8136-C370-EAFB-1B5A-A9E2C8AC2AA8}"/>
              </a:ext>
            </a:extLst>
          </p:cNvPr>
          <p:cNvSpPr>
            <a:spLocks noGrp="1"/>
          </p:cNvSpPr>
          <p:nvPr>
            <p:ph type="title"/>
          </p:nvPr>
        </p:nvSpPr>
        <p:spPr/>
        <p:txBody>
          <a:bodyPr/>
          <a:lstStyle/>
          <a:p>
            <a:r>
              <a:rPr lang="de-DE" dirty="0"/>
              <a:t>Wie sieht es bei uns aus?</a:t>
            </a:r>
          </a:p>
        </p:txBody>
      </p:sp>
      <p:sp>
        <p:nvSpPr>
          <p:cNvPr id="3" name="Inhaltsplatzhalter 2">
            <a:extLst>
              <a:ext uri="{FF2B5EF4-FFF2-40B4-BE49-F238E27FC236}">
                <a16:creationId xmlns:a16="http://schemas.microsoft.com/office/drawing/2014/main" id="{DA405EC3-C20A-9B92-04C1-0A11D20F1EEB}"/>
              </a:ext>
            </a:extLst>
          </p:cNvPr>
          <p:cNvSpPr>
            <a:spLocks noGrp="1"/>
          </p:cNvSpPr>
          <p:nvPr>
            <p:ph idx="1"/>
          </p:nvPr>
        </p:nvSpPr>
        <p:spPr/>
        <p:txBody>
          <a:bodyPr/>
          <a:lstStyle/>
          <a:p>
            <a:r>
              <a:rPr lang="de-DE" dirty="0"/>
              <a:t>Aufgabe: </a:t>
            </a:r>
          </a:p>
          <a:p>
            <a:r>
              <a:rPr lang="de-DE" b="0" dirty="0">
                <a:solidFill>
                  <a:schemeClr val="tx1"/>
                </a:solidFill>
              </a:rPr>
              <a:t>Da ihr durch euer Wissen in der ersten Fallakte eure Fähigkeiten als Detektive unter</a:t>
            </a:r>
          </a:p>
          <a:p>
            <a:r>
              <a:rPr lang="de-DE" b="0" dirty="0">
                <a:solidFill>
                  <a:schemeClr val="tx1"/>
                </a:solidFill>
              </a:rPr>
              <a:t>Beweis stellen konnte, werdet ihr erneut zur Hilfe herangezogen. </a:t>
            </a:r>
          </a:p>
          <a:p>
            <a:pPr marL="457200" indent="-457200">
              <a:buFont typeface="+mj-lt"/>
              <a:buAutoNum type="arabicPeriod"/>
            </a:pPr>
            <a:r>
              <a:rPr lang="de-DE" b="0" dirty="0">
                <a:solidFill>
                  <a:schemeClr val="tx1"/>
                </a:solidFill>
              </a:rPr>
              <a:t>Findet euch in Detektivteams zusammen. </a:t>
            </a:r>
          </a:p>
          <a:p>
            <a:pPr marL="457200" indent="-457200">
              <a:buFont typeface="+mj-lt"/>
              <a:buAutoNum type="arabicPeriod"/>
            </a:pPr>
            <a:r>
              <a:rPr lang="de-DE" b="0" dirty="0">
                <a:solidFill>
                  <a:schemeClr val="tx1"/>
                </a:solidFill>
              </a:rPr>
              <a:t>Begebt euch auf Spurensuche und untersucht euer Schulgelände.</a:t>
            </a:r>
          </a:p>
          <a:p>
            <a:pPr marL="457200" indent="-457200">
              <a:buFont typeface="+mj-lt"/>
              <a:buAutoNum type="arabicPeriod"/>
            </a:pPr>
            <a:r>
              <a:rPr lang="de-DE" b="0" dirty="0">
                <a:solidFill>
                  <a:schemeClr val="tx1"/>
                </a:solidFill>
              </a:rPr>
              <a:t>Untersucht Auswirkungen, die höhere Temperaturen auf den Menschen und die Natur haben. </a:t>
            </a:r>
          </a:p>
          <a:p>
            <a:endParaRPr lang="de-DE" dirty="0"/>
          </a:p>
        </p:txBody>
      </p:sp>
      <p:sp>
        <p:nvSpPr>
          <p:cNvPr id="4" name="Datumsplatzhalter 3">
            <a:extLst>
              <a:ext uri="{FF2B5EF4-FFF2-40B4-BE49-F238E27FC236}">
                <a16:creationId xmlns:a16="http://schemas.microsoft.com/office/drawing/2014/main" id="{C3032178-F6FF-31F4-E644-9E9ECA6449B1}"/>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9E80DC8A-1996-68D8-1DAB-E317C753EF04}"/>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2BB3877A-5F1B-00A2-F0DA-68E1BA5D1603}"/>
              </a:ext>
            </a:extLst>
          </p:cNvPr>
          <p:cNvSpPr>
            <a:spLocks noGrp="1"/>
          </p:cNvSpPr>
          <p:nvPr>
            <p:ph type="sldNum" sz="quarter" idx="12"/>
          </p:nvPr>
        </p:nvSpPr>
        <p:spPr/>
        <p:txBody>
          <a:bodyPr/>
          <a:lstStyle/>
          <a:p>
            <a:pPr algn="l"/>
            <a:fld id="{32306F79-3C06-4672-972B-47D8DE2A461D}" type="slidenum">
              <a:rPr lang="de-DE" smtClean="0"/>
              <a:pPr algn="l"/>
              <a:t>8</a:t>
            </a:fld>
            <a:endParaRPr lang="de-DE" dirty="0">
              <a:solidFill>
                <a:schemeClr val="tx1"/>
              </a:solidFill>
            </a:endParaRPr>
          </a:p>
        </p:txBody>
      </p:sp>
      <p:pic>
        <p:nvPicPr>
          <p:cNvPr id="9" name="Grafik 8" descr="Ein Bild, das Grafiken, Clipart, Electric Blue (Farbe), Design enthält.&#10;&#10;KI-generierte Inhalte können fehlerhaft sein.">
            <a:extLst>
              <a:ext uri="{FF2B5EF4-FFF2-40B4-BE49-F238E27FC236}">
                <a16:creationId xmlns:a16="http://schemas.microsoft.com/office/drawing/2014/main" id="{AF08A43C-F856-55FD-B4D0-0EF7B4FD5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1646" y="1722815"/>
            <a:ext cx="1231900" cy="736600"/>
          </a:xfrm>
          <a:prstGeom prst="rect">
            <a:avLst/>
          </a:prstGeom>
        </p:spPr>
      </p:pic>
    </p:spTree>
    <p:extLst>
      <p:ext uri="{BB962C8B-B14F-4D97-AF65-F5344CB8AC3E}">
        <p14:creationId xmlns:p14="http://schemas.microsoft.com/office/powerpoint/2010/main" val="210594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1D81-2510-D389-3012-C56B615E63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344B0D-BB06-BB23-D3EF-14F1779CE956}"/>
              </a:ext>
            </a:extLst>
          </p:cNvPr>
          <p:cNvSpPr>
            <a:spLocks noGrp="1"/>
          </p:cNvSpPr>
          <p:nvPr>
            <p:ph type="title"/>
          </p:nvPr>
        </p:nvSpPr>
        <p:spPr/>
        <p:txBody>
          <a:bodyPr/>
          <a:lstStyle/>
          <a:p>
            <a:r>
              <a:rPr lang="de-DE" dirty="0"/>
              <a:t>So können wir uns anpassen!</a:t>
            </a:r>
          </a:p>
        </p:txBody>
      </p:sp>
      <p:sp>
        <p:nvSpPr>
          <p:cNvPr id="4" name="Datumsplatzhalter 3">
            <a:extLst>
              <a:ext uri="{FF2B5EF4-FFF2-40B4-BE49-F238E27FC236}">
                <a16:creationId xmlns:a16="http://schemas.microsoft.com/office/drawing/2014/main" id="{6B137969-A8BB-E097-A8B1-C0705F9C2A54}"/>
              </a:ext>
            </a:extLst>
          </p:cNvPr>
          <p:cNvSpPr>
            <a:spLocks noGrp="1"/>
          </p:cNvSpPr>
          <p:nvPr>
            <p:ph type="dt" sz="half" idx="10"/>
          </p:nvPr>
        </p:nvSpPr>
        <p:spPr/>
        <p:txBody>
          <a:bodyPr/>
          <a:lstStyle/>
          <a:p>
            <a:fld id="{6333944E-755B-4AAE-A836-2F7EAB2B6474}" type="datetime1">
              <a:rPr lang="de-DE" smtClean="0"/>
              <a:pPr/>
              <a:t>03.06.26</a:t>
            </a:fld>
            <a:endParaRPr lang="de-DE" dirty="0">
              <a:solidFill>
                <a:schemeClr val="tx1"/>
              </a:solidFill>
            </a:endParaRPr>
          </a:p>
        </p:txBody>
      </p:sp>
      <p:sp>
        <p:nvSpPr>
          <p:cNvPr id="5" name="Fußzeilenplatzhalter 4">
            <a:extLst>
              <a:ext uri="{FF2B5EF4-FFF2-40B4-BE49-F238E27FC236}">
                <a16:creationId xmlns:a16="http://schemas.microsoft.com/office/drawing/2014/main" id="{E8551AF3-67DB-0A90-34EA-E779E62AA8DA}"/>
              </a:ext>
            </a:extLst>
          </p:cNvPr>
          <p:cNvSpPr>
            <a:spLocks noGrp="1"/>
          </p:cNvSpPr>
          <p:nvPr>
            <p:ph type="ftr" sz="quarter" idx="11"/>
          </p:nvPr>
        </p:nvSpPr>
        <p:spPr/>
        <p:txBody>
          <a:bodyPr/>
          <a:lstStyle/>
          <a:p>
            <a:r>
              <a:rPr lang="de-DE" dirty="0"/>
              <a:t>Sommer in Sachsen</a:t>
            </a:r>
          </a:p>
        </p:txBody>
      </p:sp>
      <p:sp>
        <p:nvSpPr>
          <p:cNvPr id="6" name="Foliennummernplatzhalter 5">
            <a:extLst>
              <a:ext uri="{FF2B5EF4-FFF2-40B4-BE49-F238E27FC236}">
                <a16:creationId xmlns:a16="http://schemas.microsoft.com/office/drawing/2014/main" id="{B64ECA75-FB36-70CD-9885-73E4360E7655}"/>
              </a:ext>
            </a:extLst>
          </p:cNvPr>
          <p:cNvSpPr>
            <a:spLocks noGrp="1"/>
          </p:cNvSpPr>
          <p:nvPr>
            <p:ph type="sldNum" sz="quarter" idx="12"/>
          </p:nvPr>
        </p:nvSpPr>
        <p:spPr/>
        <p:txBody>
          <a:bodyPr/>
          <a:lstStyle/>
          <a:p>
            <a:pPr algn="l"/>
            <a:fld id="{32306F79-3C06-4672-972B-47D8DE2A461D}" type="slidenum">
              <a:rPr lang="de-DE" smtClean="0"/>
              <a:pPr algn="l"/>
              <a:t>9</a:t>
            </a:fld>
            <a:endParaRPr lang="de-DE" dirty="0">
              <a:solidFill>
                <a:schemeClr val="tx1"/>
              </a:solidFill>
            </a:endParaRPr>
          </a:p>
        </p:txBody>
      </p:sp>
      <p:pic>
        <p:nvPicPr>
          <p:cNvPr id="8" name="Grafik 7">
            <a:extLst>
              <a:ext uri="{FF2B5EF4-FFF2-40B4-BE49-F238E27FC236}">
                <a16:creationId xmlns:a16="http://schemas.microsoft.com/office/drawing/2014/main" id="{3B9754D1-2E79-3B4B-9C21-6820E5BBD9B3}"/>
              </a:ext>
            </a:extLst>
          </p:cNvPr>
          <p:cNvPicPr>
            <a:picLocks noChangeAspect="1"/>
          </p:cNvPicPr>
          <p:nvPr/>
        </p:nvPicPr>
        <p:blipFill>
          <a:blip r:embed="rId3"/>
          <a:stretch>
            <a:fillRect/>
          </a:stretch>
        </p:blipFill>
        <p:spPr>
          <a:xfrm>
            <a:off x="2820752" y="1778198"/>
            <a:ext cx="6550496" cy="4366997"/>
          </a:xfrm>
          <a:prstGeom prst="rect">
            <a:avLst/>
          </a:prstGeom>
        </p:spPr>
      </p:pic>
    </p:spTree>
    <p:extLst>
      <p:ext uri="{BB962C8B-B14F-4D97-AF65-F5344CB8AC3E}">
        <p14:creationId xmlns:p14="http://schemas.microsoft.com/office/powerpoint/2010/main" val="2560681951"/>
      </p:ext>
    </p:extLst>
  </p:cSld>
  <p:clrMapOvr>
    <a:masterClrMapping/>
  </p:clrMapOvr>
</p:sld>
</file>

<file path=ppt/theme/theme1.xml><?xml version="1.0" encoding="utf-8"?>
<a:theme xmlns:a="http://schemas.openxmlformats.org/drawingml/2006/main" name="Office">
  <a:themeElements>
    <a:clrScheme name="ReKIS">
      <a:dk1>
        <a:sysClr val="windowText" lastClr="000000"/>
      </a:dk1>
      <a:lt1>
        <a:sysClr val="window" lastClr="FFFFFF"/>
      </a:lt1>
      <a:dk2>
        <a:srgbClr val="000000"/>
      </a:dk2>
      <a:lt2>
        <a:srgbClr val="FFFFFF"/>
      </a:lt2>
      <a:accent1>
        <a:srgbClr val="FF00F2"/>
      </a:accent1>
      <a:accent2>
        <a:srgbClr val="00D77B"/>
      </a:accent2>
      <a:accent3>
        <a:srgbClr val="1421A3"/>
      </a:accent3>
      <a:accent4>
        <a:srgbClr val="00E3FF"/>
      </a:accent4>
      <a:accent5>
        <a:srgbClr val="7944FF"/>
      </a:accent5>
      <a:accent6>
        <a:srgbClr val="006059"/>
      </a:accent6>
      <a:hlink>
        <a:srgbClr val="000000"/>
      </a:hlink>
      <a:folHlink>
        <a:srgbClr val="000000"/>
      </a:folHlink>
    </a:clrScheme>
    <a:fontScheme name="Slackey_Arial">
      <a:majorFont>
        <a:latin typeface="Slackey"/>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ReKIS-Campus_Inter_VariableFont" id="{378E16E6-5F65-493E-BB07-8CCBA7A5B164}" vid="{9900377E-2A37-4B2A-AF4C-ED6F1E7B4A8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574B5E24FAC7C46B8E2F26F254754D7" ma:contentTypeVersion="2" ma:contentTypeDescription="Ein neues Dokument erstellen." ma:contentTypeScope="" ma:versionID="714a4d3f3aa5c6ccc6015d4fe2665f91">
  <xsd:schema xmlns:xsd="http://www.w3.org/2001/XMLSchema" xmlns:xs="http://www.w3.org/2001/XMLSchema" xmlns:p="http://schemas.microsoft.com/office/2006/metadata/properties" xmlns:ns2="6e2aa7df-bc9b-4278-82c3-b0827ffe35f0" targetNamespace="http://schemas.microsoft.com/office/2006/metadata/properties" ma:root="true" ma:fieldsID="1315a4f59a1f668a32a031b1aa83ff0c" ns2:_="">
    <xsd:import namespace="6e2aa7df-bc9b-4278-82c3-b0827ffe35f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aa7df-bc9b-4278-82c3-b0827ffe35f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67A5E3-AB05-4D9D-BACC-FCAE30415835}">
  <ds:schemaRefs>
    <ds:schemaRef ds:uri="http://schemas.microsoft.com/sharepoint/v3/contenttype/forms"/>
  </ds:schemaRefs>
</ds:datastoreItem>
</file>

<file path=customXml/itemProps2.xml><?xml version="1.0" encoding="utf-8"?>
<ds:datastoreItem xmlns:ds="http://schemas.openxmlformats.org/officeDocument/2006/customXml" ds:itemID="{0E6D0B8D-2028-4732-96AA-583DB2AAF1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2aa7df-bc9b-4278-82c3-b0827ffe35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E77994-420B-4BBF-81D2-A007CE4E88C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Template>
  <TotalTime>0</TotalTime>
  <Words>1090</Words>
  <Application>Microsoft Macintosh PowerPoint</Application>
  <PresentationFormat>Breitbild</PresentationFormat>
  <Paragraphs>122</Paragraphs>
  <Slides>12</Slides>
  <Notes>12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vt:i4>
      </vt:variant>
    </vt:vector>
  </HeadingPairs>
  <TitlesOfParts>
    <vt:vector size="17" baseType="lpstr">
      <vt:lpstr>Symbol</vt:lpstr>
      <vt:lpstr>Arial</vt:lpstr>
      <vt:lpstr>Aptos</vt:lpstr>
      <vt:lpstr>Slackey</vt:lpstr>
      <vt:lpstr>Office</vt:lpstr>
      <vt:lpstr>Ganz schön Heiß!</vt:lpstr>
      <vt:lpstr>Der Tag nach den Sommerferien </vt:lpstr>
      <vt:lpstr>Der Tag nach den Sommerferien </vt:lpstr>
      <vt:lpstr>Warum ist der Sommer in Sachsen nicht überall gleich?</vt:lpstr>
      <vt:lpstr>Warum ist der Sommer in Sachsen nicht überall gleich?</vt:lpstr>
      <vt:lpstr>Wie sieht es bei uns aus?</vt:lpstr>
      <vt:lpstr>Wie sieht es bei uns Aus?</vt:lpstr>
      <vt:lpstr>Wie sieht es bei uns aus?</vt:lpstr>
      <vt:lpstr>So können wir uns anpassen!</vt:lpstr>
      <vt:lpstr>So können wir uns anpassen!</vt:lpstr>
      <vt:lpstr>So machen wir es!</vt:lpstr>
      <vt:lpstr>Noch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eine Headline zweite Zeile</dc:title>
  <dc:creator>Anne Meyer</dc:creator>
  <cp:lastModifiedBy>Hennig, Pauline</cp:lastModifiedBy>
  <cp:revision>152</cp:revision>
  <dcterms:created xsi:type="dcterms:W3CDTF">2026-01-22T11:44:27Z</dcterms:created>
  <dcterms:modified xsi:type="dcterms:W3CDTF">2026-06-03T11:02:52Z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0x010100B574B5E24FAC7C46B8E2F26F254754D7</vt:lpwstr>
  </property>
</Properties>
</file>