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sldIdLst>
    <p:sldId id="303" r:id="rId5"/>
    <p:sldId id="293" r:id="rId6"/>
    <p:sldId id="307" r:id="rId7"/>
    <p:sldId id="284" r:id="rId8"/>
    <p:sldId id="285" r:id="rId9"/>
    <p:sldId id="321" r:id="rId10"/>
    <p:sldId id="309" r:id="rId11"/>
    <p:sldId id="308" r:id="rId12"/>
    <p:sldId id="315" r:id="rId13"/>
    <p:sldId id="314" r:id="rId14"/>
    <p:sldId id="312" r:id="rId15"/>
    <p:sldId id="313" r:id="rId16"/>
    <p:sldId id="320" r:id="rId17"/>
    <p:sldId id="316" r:id="rId18"/>
    <p:sldId id="317" r:id="rId19"/>
    <p:sldId id="318" r:id="rId20"/>
    <p:sldId id="319" r:id="rId21"/>
    <p:sldId id="301" r:id="rId22"/>
  </p:sldIdLst>
  <p:sldSz cx="12192000" cy="6858000"/>
  <p:notesSz cx="6858000" cy="9144000"/>
  <p:embeddedFontLst>
    <p:embeddedFont>
      <p:font typeface="Open Sans" panose="020B0604020202020204" charset="0"/>
      <p:regular r:id="rId24"/>
      <p:bold r:id="rId25"/>
      <p:italic r:id="rId26"/>
      <p:boldItalic r:id="rId27"/>
    </p:embeddedFont>
    <p:embeddedFont>
      <p:font typeface="Slackey" panose="020B0604020202020204" charset="0"/>
      <p:regular r:id="rId28"/>
      <p:bold r:id="rId29"/>
    </p:embeddedFont>
  </p:embeddedFontLst>
  <p:defaultTextStyle>
    <a:defPPr>
      <a:defRPr lang="de-DE"/>
    </a:defPPr>
    <a:lvl1pPr marL="0" indent="0" algn="l" defTabSz="914400" rtl="0" eaLnBrk="1" latinLnBrk="0" hangingPunct="1">
      <a:lnSpc>
        <a:spcPct val="104000"/>
      </a:lnSpc>
      <a:spcBef>
        <a:spcPts val="0"/>
      </a:spcBef>
      <a:spcAft>
        <a:spcPts val="1100"/>
      </a:spcAft>
      <a:buFont typeface="Arial" panose="020B0604020202020204" pitchFamily="34" charset="0"/>
      <a:buNone/>
      <a:defRPr sz="1900" b="1" kern="1200">
        <a:solidFill>
          <a:schemeClr val="accent1"/>
        </a:solidFill>
        <a:latin typeface="+mn-lt"/>
        <a:ea typeface="+mn-ea"/>
        <a:cs typeface="+mn-cs"/>
      </a:defRPr>
    </a:lvl1pPr>
    <a:lvl2pPr marL="0" indent="0" algn="l" defTabSz="914400" rtl="0" eaLnBrk="1" latinLnBrk="0" hangingPunct="1">
      <a:lnSpc>
        <a:spcPct val="104000"/>
      </a:lnSpc>
      <a:spcBef>
        <a:spcPts val="0"/>
      </a:spcBef>
      <a:spcAft>
        <a:spcPts val="1100"/>
      </a:spcAft>
      <a:buFont typeface="Arial" panose="020B0604020202020204" pitchFamily="34" charset="0"/>
      <a:buNone/>
      <a:defRPr sz="1900" kern="1200">
        <a:solidFill>
          <a:schemeClr val="tx1"/>
        </a:solidFill>
        <a:latin typeface="+mn-lt"/>
        <a:ea typeface="+mn-ea"/>
        <a:cs typeface="+mn-cs"/>
      </a:defRPr>
    </a:lvl2pPr>
    <a:lvl3pPr marL="216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3pPr>
    <a:lvl4pPr marL="432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4pPr>
    <a:lvl5pPr marL="648000" indent="-216000" algn="l" defTabSz="914400" rtl="0" eaLnBrk="1" latinLnBrk="0" hangingPunct="1">
      <a:lnSpc>
        <a:spcPct val="104000"/>
      </a:lnSpc>
      <a:spcBef>
        <a:spcPts val="0"/>
      </a:spcBef>
      <a:spcAft>
        <a:spcPts val="1100"/>
      </a:spcAft>
      <a:buFont typeface="Symbol" panose="05050102010706020507" pitchFamily="18" charset="2"/>
      <a:buChar char="-"/>
      <a:defRPr sz="19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95E86E-969B-A99E-EACE-0AFB3647C170}" name="Hennig, Pauline" initials="HP" userId="S::pauline.hennig@tu-dresden.de::a1305cb4-d8ba-44b8-b4f2-3b30da1ab07b" providerId="AD"/>
  <p188:author id="{821CF8BC-FC94-6EED-AF57-3C475D23975D}" name="Kleeberg, Kirstin - LfULG" initials="KKL" userId="S-1-5-21-2744191423-314973138-2615043376-9322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E3FF"/>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29867FB-AFA2-4E26-9472-A78925E37D7E}">
  <a:tblStyle styleId="{F29867FB-AFA2-4E26-9472-A78925E37D7E}" styleName="ReKIS-Campus Tabelle">
    <a:tblBg/>
    <a:wholeTbl>
      <a:tcTxStyle b="off" i="off">
        <a:fontRef idx="minor"/>
        <a:schemeClr val="tx1"/>
      </a:tcTxStyle>
      <a:tcStyle>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TxStyle b="on" i="off">
        <a:fontRef idx="minor"/>
        <a:schemeClr val="tx1"/>
      </a:tcTxStyle>
      <a:tcStyle>
        <a:tcBdr/>
      </a:tcStyle>
    </a:lastRow>
    <a:seCell>
      <a:tcStyle>
        <a:tcBdr/>
      </a:tcStyle>
    </a:seCell>
    <a:swCell>
      <a:tcStyle>
        <a:tcBdr/>
      </a:tcStyle>
    </a:swCell>
    <a:firstRow>
      <a:tcTxStyle b="on" i="off">
        <a:fontRef idx="minor"/>
        <a:schemeClr val="tx1"/>
      </a:tcTxStyle>
      <a:tcStyle>
        <a:tcBdr/>
      </a:tcStyle>
    </a:firstRow>
    <a:neCell>
      <a:tcStyle>
        <a:tcBdr/>
      </a:tcStyle>
    </a:neCell>
    <a:nwCell>
      <a:tcStyle>
        <a:tcBdr/>
      </a:tcStyle>
    </a:nwCell>
    <a:extLst/>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454" autoAdjust="0"/>
    <p:restoredTop sz="54436" autoAdjust="0"/>
  </p:normalViewPr>
  <p:slideViewPr>
    <p:cSldViewPr showGuides="1">
      <p:cViewPr varScale="1">
        <p:scale>
          <a:sx n="72" d="100"/>
          <a:sy n="72" d="100"/>
        </p:scale>
        <p:origin x="72" y="3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3.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2.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4.fntdata"/><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2D2C32-2C3E-4451-8F2F-A16B8CBEAB90}" type="datetimeFigureOut">
              <a:rPr lang="de-DE" smtClean="0"/>
              <a:t>15.09.2026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0AF31D-693B-44F2-AA43-388B99505853}" type="slidenum">
              <a:rPr lang="de-DE" smtClean="0"/>
              <a:t>‹Nr.›</a:t>
            </a:fld>
            <a:endParaRPr lang="de-DE"/>
          </a:p>
        </p:txBody>
      </p:sp>
    </p:spTree>
    <p:extLst>
      <p:ext uri="{BB962C8B-B14F-4D97-AF65-F5344CB8AC3E}">
        <p14:creationId xmlns:p14="http://schemas.microsoft.com/office/powerpoint/2010/main" val="3286755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rekis.hydro.tu-dresden.de/rekis-expert/#/zeitreihen/observations/DS_REFERENZ_TW_2023/2836/phenchart"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themenstadtplan.dresden.de/" TargetMode="External"/><Relationship Id="rId4" Type="http://schemas.openxmlformats.org/officeDocument/2006/relationships/hyperlink" Target="https://rekis.hydro.tu-dresden.de/rekis-expert/#/zeitreihen/observations/DS_REFERENZ_TW_2023"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rekis.hydro.tu-dresden.de/rekis-expert/#/zeitreihen/observations/DS_REFERENZ_TW_2023/2836/phenchart"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umwelt.sachsen.de/umwelt/infosysteme/lhwz/hochwasser-was-kann-ich-tun.html"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rainman-toolbox.eu/de/home-de/werkzeuge-methoden/risikominderun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Link zum Video: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a:t>Deutsche Bahn (2012): Jahrestag Hochwasser Dresden Hauptbahnhof. https://</a:t>
            </a:r>
            <a:r>
              <a:rPr lang="de-DE" dirty="0" err="1"/>
              <a:t>www.youtube.com</a:t>
            </a:r>
            <a:r>
              <a:rPr lang="de-DE" dirty="0"/>
              <a:t>/</a:t>
            </a:r>
            <a:r>
              <a:rPr lang="de-DE" dirty="0" err="1"/>
              <a:t>watch?v</a:t>
            </a:r>
            <a:r>
              <a:rPr lang="de-DE" dirty="0"/>
              <a:t>=12j66evB4Cw (letzter Zugriff: 04.03.2026)</a:t>
            </a:r>
          </a:p>
          <a:p>
            <a:endParaRPr lang="de-DE" dirty="0"/>
          </a:p>
          <a:p>
            <a:r>
              <a:rPr lang="de-DE" dirty="0"/>
              <a:t>Bildquellen:</a:t>
            </a:r>
          </a:p>
          <a:p>
            <a:r>
              <a:rPr lang="de-DE" dirty="0"/>
              <a:t>..</a:t>
            </a:r>
          </a:p>
        </p:txBody>
      </p:sp>
      <p:sp>
        <p:nvSpPr>
          <p:cNvPr id="4" name="Foliennummernplatzhalter 3"/>
          <p:cNvSpPr>
            <a:spLocks noGrp="1"/>
          </p:cNvSpPr>
          <p:nvPr>
            <p:ph type="sldNum" sz="quarter" idx="5"/>
          </p:nvPr>
        </p:nvSpPr>
        <p:spPr/>
        <p:txBody>
          <a:bodyPr/>
          <a:lstStyle/>
          <a:p>
            <a:fld id="{830AF31D-693B-44F2-AA43-388B99505853}" type="slidenum">
              <a:rPr lang="de-DE" smtClean="0"/>
              <a:t>2</a:t>
            </a:fld>
            <a:endParaRPr lang="de-DE"/>
          </a:p>
        </p:txBody>
      </p:sp>
    </p:spTree>
    <p:extLst>
      <p:ext uri="{BB962C8B-B14F-4D97-AF65-F5344CB8AC3E}">
        <p14:creationId xmlns:p14="http://schemas.microsoft.com/office/powerpoint/2010/main" val="2468769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Quellennachweis:</a:t>
            </a:r>
          </a:p>
          <a:p>
            <a:r>
              <a:rPr lang="de-DE" dirty="0"/>
              <a:t>Deutschlandfunk (2024): </a:t>
            </a:r>
            <a:r>
              <a:rPr lang="de-DE" sz="1200" b="0" i="0" kern="1200" dirty="0">
                <a:solidFill>
                  <a:schemeClr val="tx1"/>
                </a:solidFill>
                <a:effectLst/>
                <a:latin typeface="+mn-lt"/>
                <a:ea typeface="+mn-ea"/>
                <a:cs typeface="+mn-cs"/>
              </a:rPr>
              <a:t>Dresden ruft höhere Warnstufe aus – auch in Deutschland steigen Pegelstände. </a:t>
            </a:r>
            <a:r>
              <a:rPr lang="de-DE" dirty="0"/>
              <a:t>https://</a:t>
            </a:r>
            <a:r>
              <a:rPr lang="de-DE" dirty="0" err="1"/>
              <a:t>www.deutschlandfunk.de</a:t>
            </a:r>
            <a:r>
              <a:rPr lang="de-DE" dirty="0"/>
              <a:t>/dresden-ruft-hoehere-warnstufe-aus-auch-in-deutschland-steigen-pegelstaende-100.html (letzter Aufruf: 04.03.2026)</a:t>
            </a:r>
          </a:p>
        </p:txBody>
      </p:sp>
      <p:sp>
        <p:nvSpPr>
          <p:cNvPr id="4" name="Foliennummernplatzhalter 3"/>
          <p:cNvSpPr>
            <a:spLocks noGrp="1"/>
          </p:cNvSpPr>
          <p:nvPr>
            <p:ph type="sldNum" sz="quarter" idx="5"/>
          </p:nvPr>
        </p:nvSpPr>
        <p:spPr/>
        <p:txBody>
          <a:bodyPr/>
          <a:lstStyle/>
          <a:p>
            <a:fld id="{830AF31D-693B-44F2-AA43-388B99505853}" type="slidenum">
              <a:rPr lang="de-DE" smtClean="0"/>
              <a:t>3</a:t>
            </a:fld>
            <a:endParaRPr lang="de-DE"/>
          </a:p>
        </p:txBody>
      </p:sp>
    </p:spTree>
    <p:extLst>
      <p:ext uri="{BB962C8B-B14F-4D97-AF65-F5344CB8AC3E}">
        <p14:creationId xmlns:p14="http://schemas.microsoft.com/office/powerpoint/2010/main" val="1158015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Aufgabe: </a:t>
            </a:r>
          </a:p>
          <a:p>
            <a:r>
              <a:rPr lang="de-DE" dirty="0"/>
              <a:t>Gebt Geschichten oder Erzählungen wieder, die euch zu Extremwettereignissen in Sachsen einfallen. </a:t>
            </a:r>
          </a:p>
          <a:p>
            <a:r>
              <a:rPr lang="de-DE" dirty="0"/>
              <a:t>→ hier insb. Bezug auf die Heimatregion </a:t>
            </a:r>
          </a:p>
          <a:p>
            <a:r>
              <a:rPr lang="de-DE" dirty="0"/>
              <a:t>→ hier insb. Bezug zu Hochwassern </a:t>
            </a:r>
          </a:p>
          <a:p>
            <a:r>
              <a:rPr lang="de-DE" dirty="0"/>
              <a:t>→ wird ergänzt durch Bilder und Videos des Hochwassers 2002</a:t>
            </a:r>
          </a:p>
          <a:p>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4</a:t>
            </a:fld>
            <a:endParaRPr lang="de-DE"/>
          </a:p>
        </p:txBody>
      </p:sp>
    </p:spTree>
    <p:extLst>
      <p:ext uri="{BB962C8B-B14F-4D97-AF65-F5344CB8AC3E}">
        <p14:creationId xmlns:p14="http://schemas.microsoft.com/office/powerpoint/2010/main" val="408477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t>Aufgaben:</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Siehe Folien </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 Stellt eure Ergebnisse vom Arbeitsblatt dar. </a:t>
            </a:r>
            <a:endParaRPr lang="de-DE" dirty="0">
              <a:hlinkClick r:id="rId3"/>
            </a:endParaRPr>
          </a:p>
          <a:p>
            <a:endParaRPr lang="de-DE" dirty="0"/>
          </a:p>
          <a:p>
            <a:endParaRPr lang="de-DE" dirty="0"/>
          </a:p>
          <a:p>
            <a:r>
              <a:rPr lang="de-DE" dirty="0"/>
              <a:t>Arbeitsmaterialien:</a:t>
            </a:r>
          </a:p>
          <a:p>
            <a:pPr marL="171450" indent="-171450">
              <a:buFontTx/>
              <a:buChar char="-"/>
            </a:pPr>
            <a:r>
              <a:rPr lang="de-DE" dirty="0"/>
              <a:t>Arbeitsblatt: </a:t>
            </a:r>
            <a:r>
              <a:rPr lang="de-DE" dirty="0" err="1"/>
              <a:t>Hochwasser_Elbehochwasser</a:t>
            </a:r>
            <a:r>
              <a:rPr lang="de-DE" dirty="0"/>
              <a:t>-in-</a:t>
            </a:r>
            <a:r>
              <a:rPr lang="de-DE" dirty="0" err="1"/>
              <a:t>Dresden_AB</a:t>
            </a:r>
            <a:endParaRPr lang="de-DE" dirty="0"/>
          </a:p>
          <a:p>
            <a:pPr marL="171450" indent="-171450">
              <a:buFontTx/>
              <a:buChar char="-"/>
            </a:pPr>
            <a:r>
              <a:rPr lang="de-DE" dirty="0" err="1">
                <a:hlinkClick r:id="rId4"/>
              </a:rPr>
              <a:t>ReKIS</a:t>
            </a:r>
            <a:r>
              <a:rPr lang="de-DE" dirty="0">
                <a:hlinkClick r:id="rId4"/>
              </a:rPr>
              <a:t> Expert – </a:t>
            </a:r>
            <a:r>
              <a:rPr lang="de-DE" dirty="0" err="1">
                <a:hlinkClick r:id="rId4"/>
              </a:rPr>
              <a:t>ReKIS</a:t>
            </a:r>
            <a:endParaRPr lang="de-DE" dirty="0"/>
          </a:p>
          <a:p>
            <a:pPr marL="171450" indent="-171450">
              <a:buFontTx/>
              <a:buChar char="-"/>
            </a:pPr>
            <a:r>
              <a:rPr lang="en-US" dirty="0" err="1">
                <a:hlinkClick r:id="rId5"/>
              </a:rPr>
              <a:t>Themenstadtplan</a:t>
            </a:r>
            <a:r>
              <a:rPr lang="en-US" dirty="0">
                <a:hlinkClick r:id="rId5"/>
              </a:rPr>
              <a:t> Dresden : powered by </a:t>
            </a:r>
            <a:r>
              <a:rPr lang="en-US" dirty="0" err="1">
                <a:hlinkClick r:id="rId5"/>
              </a:rPr>
              <a:t>cardo.Map</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5</a:t>
            </a:fld>
            <a:endParaRPr lang="de-DE"/>
          </a:p>
        </p:txBody>
      </p:sp>
    </p:spTree>
    <p:extLst>
      <p:ext uri="{BB962C8B-B14F-4D97-AF65-F5344CB8AC3E}">
        <p14:creationId xmlns:p14="http://schemas.microsoft.com/office/powerpoint/2010/main" val="992951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2CB2C-0100-E2FF-E8F4-58E25F8628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D8BB1FC-4197-A8F3-F818-A63F13D9896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378AF51-CBB2-E9E3-F478-0EB7C4CDEFFE}"/>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i="0" u="none" strike="noStrike" cap="none" noProof="0" dirty="0">
                <a:solidFill>
                  <a:srgbClr val="000000"/>
                </a:solidFill>
                <a:effectLst/>
                <a:latin typeface="Arial"/>
                <a:ea typeface="Arial"/>
                <a:cs typeface="Arial"/>
                <a:sym typeface="Arial"/>
              </a:rPr>
              <a:t>2002 Landeshauptstadt Dresden (o.J.): Themenstadtplan. https://themenstadtplan.dresden.de/?permalink=1poUFqeN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de-DE" sz="1200" b="0" i="0" u="none" strike="noStrike" cap="none" noProof="0" dirty="0">
                <a:solidFill>
                  <a:srgbClr val="000000"/>
                </a:solidFill>
                <a:effectLst/>
                <a:latin typeface="Arial"/>
                <a:ea typeface="Arial"/>
                <a:cs typeface="Arial"/>
                <a:sym typeface="Arial"/>
              </a:rPr>
              <a:t>2006 Landeshauptstadt Dresden (o.J.): Themenstadtplan. </a:t>
            </a:r>
            <a:r>
              <a:rPr lang="en-GB" sz="1200" b="0" i="0" u="none" strike="noStrike" cap="none" dirty="0">
                <a:solidFill>
                  <a:srgbClr val="000000"/>
                </a:solidFill>
                <a:effectLst/>
                <a:latin typeface="Arial"/>
                <a:ea typeface="Arial"/>
                <a:cs typeface="Arial"/>
                <a:sym typeface="Arial"/>
              </a:rPr>
              <a:t>https://stadtplan.dresden.de/?permalink=fbr6kwx</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200" b="0" i="0" u="none" strike="noStrike" cap="none" noProof="0" dirty="0">
                <a:solidFill>
                  <a:srgbClr val="000000"/>
                </a:solidFill>
                <a:effectLst/>
                <a:latin typeface="Arial"/>
                <a:ea typeface="Arial"/>
                <a:cs typeface="Arial"/>
                <a:sym typeface="Arial"/>
              </a:rPr>
              <a:t>2013 </a:t>
            </a:r>
            <a:r>
              <a:rPr lang="de-DE" sz="1200" b="0" i="0" u="none" strike="noStrike" cap="none" noProof="0" dirty="0">
                <a:solidFill>
                  <a:srgbClr val="000000"/>
                </a:solidFill>
                <a:effectLst/>
                <a:latin typeface="Arial"/>
                <a:ea typeface="Arial"/>
                <a:cs typeface="Arial"/>
                <a:sym typeface="Arial"/>
              </a:rPr>
              <a:t>Landeshauptstadt Dresden (o.J.): Themenstadtplan. </a:t>
            </a:r>
            <a:r>
              <a:rPr lang="en-GB" sz="1200" b="0" i="0" u="none" strike="noStrike" cap="none" dirty="0">
                <a:solidFill>
                  <a:srgbClr val="000000"/>
                </a:solidFill>
                <a:effectLst/>
                <a:latin typeface="Arial"/>
                <a:ea typeface="Arial"/>
                <a:cs typeface="Arial"/>
                <a:sym typeface="Arial"/>
              </a:rPr>
              <a:t>https://stadtplan.dresden.de/?permalink=ZW4SEPP</a:t>
            </a:r>
          </a:p>
          <a:p>
            <a:endParaRPr lang="de-DE" dirty="0"/>
          </a:p>
        </p:txBody>
      </p:sp>
      <p:sp>
        <p:nvSpPr>
          <p:cNvPr id="4" name="Foliennummernplatzhalter 3">
            <a:extLst>
              <a:ext uri="{FF2B5EF4-FFF2-40B4-BE49-F238E27FC236}">
                <a16:creationId xmlns:a16="http://schemas.microsoft.com/office/drawing/2014/main" id="{6FFDCBE9-0CC1-6777-F14F-C170972569FE}"/>
              </a:ext>
            </a:extLst>
          </p:cNvPr>
          <p:cNvSpPr>
            <a:spLocks noGrp="1"/>
          </p:cNvSpPr>
          <p:nvPr>
            <p:ph type="sldNum" sz="quarter" idx="5"/>
          </p:nvPr>
        </p:nvSpPr>
        <p:spPr/>
        <p:txBody>
          <a:bodyPr/>
          <a:lstStyle/>
          <a:p>
            <a:fld id="{830AF31D-693B-44F2-AA43-388B99505853}" type="slidenum">
              <a:rPr lang="de-DE" smtClean="0"/>
              <a:t>7</a:t>
            </a:fld>
            <a:endParaRPr lang="de-DE"/>
          </a:p>
        </p:txBody>
      </p:sp>
    </p:spTree>
    <p:extLst>
      <p:ext uri="{BB962C8B-B14F-4D97-AF65-F5344CB8AC3E}">
        <p14:creationId xmlns:p14="http://schemas.microsoft.com/office/powerpoint/2010/main" val="4205781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hlinkClick r:id="rId3"/>
              </a:rPr>
              <a:t>ReKIS Expert – ReKIS</a:t>
            </a:r>
            <a:endParaRPr lang="de-DE" dirty="0"/>
          </a:p>
          <a:p>
            <a:endParaRPr lang="de-DE" dirty="0"/>
          </a:p>
          <a:p>
            <a:r>
              <a:rPr lang="de-DE" dirty="0"/>
              <a:t>Link zum Diagramm: https://</a:t>
            </a:r>
            <a:r>
              <a:rPr lang="de-DE" dirty="0" err="1"/>
              <a:t>rekis.hydro.tu-dresden.de</a:t>
            </a:r>
            <a:r>
              <a:rPr lang="de-DE" dirty="0"/>
              <a:t>/</a:t>
            </a:r>
            <a:r>
              <a:rPr lang="de-DE" dirty="0" err="1"/>
              <a:t>rekis</a:t>
            </a:r>
            <a:r>
              <a:rPr lang="de-DE" dirty="0"/>
              <a:t>-expert/#/zeitreihen/</a:t>
            </a:r>
            <a:r>
              <a:rPr lang="de-DE" dirty="0" err="1"/>
              <a:t>observations</a:t>
            </a:r>
            <a:r>
              <a:rPr lang="de-DE" dirty="0"/>
              <a:t>/DS_REFERENZ_TW_2023/2836/</a:t>
            </a:r>
            <a:r>
              <a:rPr lang="de-DE" dirty="0" err="1"/>
              <a:t>phenchart</a:t>
            </a:r>
            <a:endParaRPr lang="de-DE" dirty="0"/>
          </a:p>
        </p:txBody>
      </p:sp>
      <p:sp>
        <p:nvSpPr>
          <p:cNvPr id="4" name="Foliennummernplatzhalter 3"/>
          <p:cNvSpPr>
            <a:spLocks noGrp="1"/>
          </p:cNvSpPr>
          <p:nvPr>
            <p:ph type="sldNum" sz="quarter" idx="5"/>
          </p:nvPr>
        </p:nvSpPr>
        <p:spPr/>
        <p:txBody>
          <a:bodyPr/>
          <a:lstStyle/>
          <a:p>
            <a:fld id="{830AF31D-693B-44F2-AA43-388B99505853}" type="slidenum">
              <a:rPr lang="de-DE" smtClean="0"/>
              <a:t>8</a:t>
            </a:fld>
            <a:endParaRPr lang="de-DE"/>
          </a:p>
        </p:txBody>
      </p:sp>
    </p:spTree>
    <p:extLst>
      <p:ext uri="{BB962C8B-B14F-4D97-AF65-F5344CB8AC3E}">
        <p14:creationId xmlns:p14="http://schemas.microsoft.com/office/powerpoint/2010/main" val="107539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EB4B1-D768-FE30-FC90-707909180E3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E70763B-FD3A-ADC4-275A-89863A6A640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1180F8B-477A-432B-98B1-60081B033FB4}"/>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dirty="0"/>
              <a:t>Anhand der 3D-Karte ist zu sehen, wie großflächig die Auswirkungen des Hochwassers waren. Auch Wohngebiete waren betroffen.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de-DE" sz="1200" b="0" i="0" u="none" strike="noStrike" cap="none" noProof="0"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sz="1200" b="0" i="0" u="none" strike="noStrike" cap="none" noProof="0" dirty="0">
                <a:solidFill>
                  <a:srgbClr val="000000"/>
                </a:solidFill>
                <a:effectLst/>
                <a:latin typeface="Arial"/>
                <a:ea typeface="Arial"/>
                <a:cs typeface="Arial"/>
                <a:sym typeface="Arial"/>
              </a:rPr>
              <a:t>Landeshauptstadt Dresden (o.J.): Dresden 3D - Hochwasser. </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sz="1200" b="0" i="0" u="none" strike="noStrike" cap="none" noProof="0" dirty="0">
                <a:solidFill>
                  <a:srgbClr val="000000"/>
                </a:solidFill>
                <a:effectLst/>
                <a:latin typeface="Arial"/>
                <a:ea typeface="Arial"/>
                <a:cs typeface="Arial"/>
                <a:sym typeface="Arial"/>
              </a:rPr>
              <a:t>https://</a:t>
            </a:r>
            <a:r>
              <a:rPr lang="de-DE" sz="1200" b="0" i="0" u="none" strike="noStrike" cap="none" noProof="0" dirty="0" err="1">
                <a:solidFill>
                  <a:srgbClr val="000000"/>
                </a:solidFill>
                <a:effectLst/>
                <a:latin typeface="Arial"/>
                <a:ea typeface="Arial"/>
                <a:cs typeface="Arial"/>
                <a:sym typeface="Arial"/>
              </a:rPr>
              <a:t>experience.arcgis.com</a:t>
            </a:r>
            <a:r>
              <a:rPr lang="de-DE" sz="1200" b="0" i="0" u="none" strike="noStrike" cap="none" noProof="0" dirty="0">
                <a:solidFill>
                  <a:srgbClr val="000000"/>
                </a:solidFill>
                <a:effectLst/>
                <a:latin typeface="Arial"/>
                <a:ea typeface="Arial"/>
                <a:cs typeface="Arial"/>
                <a:sym typeface="Arial"/>
              </a:rPr>
              <a:t>/</a:t>
            </a:r>
            <a:r>
              <a:rPr lang="de-DE" sz="1200" b="0" i="0" u="none" strike="noStrike" cap="none" noProof="0" dirty="0" err="1">
                <a:solidFill>
                  <a:srgbClr val="000000"/>
                </a:solidFill>
                <a:effectLst/>
                <a:latin typeface="Arial"/>
                <a:ea typeface="Arial"/>
                <a:cs typeface="Arial"/>
                <a:sym typeface="Arial"/>
              </a:rPr>
              <a:t>experience</a:t>
            </a:r>
            <a:r>
              <a:rPr lang="de-DE" sz="1200" b="0" i="0" u="none" strike="noStrike" cap="none" noProof="0" dirty="0">
                <a:solidFill>
                  <a:srgbClr val="000000"/>
                </a:solidFill>
                <a:effectLst/>
                <a:latin typeface="Arial"/>
                <a:ea typeface="Arial"/>
                <a:cs typeface="Arial"/>
                <a:sym typeface="Arial"/>
              </a:rPr>
              <a:t>/6624e89dcec84c0198cd63a9c06a11b5</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200" b="0" i="0" u="none" strike="noStrike" cap="none" dirty="0">
              <a:solidFill>
                <a:srgbClr val="000000"/>
              </a:solidFill>
              <a:effectLst/>
              <a:latin typeface="Arial"/>
              <a:ea typeface="Arial"/>
              <a:cs typeface="Arial"/>
              <a:sym typeface="Arial"/>
            </a:endParaRPr>
          </a:p>
        </p:txBody>
      </p:sp>
      <p:sp>
        <p:nvSpPr>
          <p:cNvPr id="4" name="Foliennummernplatzhalter 3">
            <a:extLst>
              <a:ext uri="{FF2B5EF4-FFF2-40B4-BE49-F238E27FC236}">
                <a16:creationId xmlns:a16="http://schemas.microsoft.com/office/drawing/2014/main" id="{3195188E-F873-164C-0433-ABBCB36B98F4}"/>
              </a:ext>
            </a:extLst>
          </p:cNvPr>
          <p:cNvSpPr>
            <a:spLocks noGrp="1"/>
          </p:cNvSpPr>
          <p:nvPr>
            <p:ph type="sldNum" sz="quarter" idx="5"/>
          </p:nvPr>
        </p:nvSpPr>
        <p:spPr/>
        <p:txBody>
          <a:bodyPr/>
          <a:lstStyle/>
          <a:p>
            <a:fld id="{830AF31D-693B-44F2-AA43-388B99505853}" type="slidenum">
              <a:rPr lang="de-DE" smtClean="0"/>
              <a:t>9</a:t>
            </a:fld>
            <a:endParaRPr lang="de-DE"/>
          </a:p>
        </p:txBody>
      </p:sp>
    </p:spTree>
    <p:extLst>
      <p:ext uri="{BB962C8B-B14F-4D97-AF65-F5344CB8AC3E}">
        <p14:creationId xmlns:p14="http://schemas.microsoft.com/office/powerpoint/2010/main" val="39937620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372A65-071A-CE41-E5C6-9D66CC0D2FE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6D83669-F32D-E69C-9595-D2E228A4DF8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C127C77-3BB6-1575-EC89-FF6A8886D15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45ADC5B-80E9-98C1-3268-7F9BE3C020CA}"/>
              </a:ext>
            </a:extLst>
          </p:cNvPr>
          <p:cNvSpPr>
            <a:spLocks noGrp="1"/>
          </p:cNvSpPr>
          <p:nvPr>
            <p:ph type="sldNum" sz="quarter" idx="5"/>
          </p:nvPr>
        </p:nvSpPr>
        <p:spPr/>
        <p:txBody>
          <a:bodyPr/>
          <a:lstStyle/>
          <a:p>
            <a:fld id="{830AF31D-693B-44F2-AA43-388B99505853}" type="slidenum">
              <a:rPr lang="de-DE" smtClean="0"/>
              <a:t>10</a:t>
            </a:fld>
            <a:endParaRPr lang="de-DE"/>
          </a:p>
        </p:txBody>
      </p:sp>
    </p:spTree>
    <p:extLst>
      <p:ext uri="{BB962C8B-B14F-4D97-AF65-F5344CB8AC3E}">
        <p14:creationId xmlns:p14="http://schemas.microsoft.com/office/powerpoint/2010/main" val="12792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780C1-7948-DB94-8D39-FB4E23658E9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5F516F1-6958-C485-4E06-AA6FF53023EB}"/>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35FB7E5-28CC-1C98-1CCE-C13706D606E4}"/>
              </a:ext>
            </a:extLst>
          </p:cNvPr>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sz="1200" b="0" i="0" u="none" strike="noStrike" cap="none" noProof="0" dirty="0">
                <a:solidFill>
                  <a:srgbClr val="000000"/>
                </a:solidFill>
                <a:effectLst/>
                <a:latin typeface="Arial"/>
                <a:ea typeface="Arial"/>
                <a:cs typeface="Arial"/>
                <a:sym typeface="Arial"/>
              </a:rPr>
              <a:t>Landeshauptstadt Dresden (o.J.): Themenstadtplan</a:t>
            </a:r>
            <a:endParaRPr lang="en-GB" sz="1200" b="0" i="0" u="none" strike="noStrike" cap="none" dirty="0">
              <a:solidFill>
                <a:srgbClr val="000000"/>
              </a:solidFill>
              <a:effectLst/>
              <a:latin typeface="Arial"/>
              <a:ea typeface="Arial"/>
              <a:cs typeface="Arial"/>
              <a:sym typeface="Arial"/>
            </a:endParaRP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GB" sz="1200" b="0" i="0" u="none" strike="noStrike" cap="none" dirty="0">
                <a:solidFill>
                  <a:srgbClr val="000000"/>
                </a:solidFill>
                <a:effectLst/>
                <a:latin typeface="Arial"/>
                <a:ea typeface="Arial"/>
                <a:cs typeface="Arial"/>
                <a:sym typeface="Arial"/>
              </a:rPr>
              <a:t>https://</a:t>
            </a:r>
            <a:r>
              <a:rPr lang="en-GB" sz="1200" b="0" i="0" u="none" strike="noStrike" cap="none" dirty="0" err="1">
                <a:solidFill>
                  <a:srgbClr val="000000"/>
                </a:solidFill>
                <a:effectLst/>
                <a:latin typeface="Arial"/>
                <a:ea typeface="Arial"/>
                <a:cs typeface="Arial"/>
                <a:sym typeface="Arial"/>
              </a:rPr>
              <a:t>themenstadtplan.dresden.de</a:t>
            </a:r>
            <a:r>
              <a:rPr lang="en-GB" sz="1200" b="0" i="0" u="none" strike="noStrike" cap="none" dirty="0">
                <a:solidFill>
                  <a:srgbClr val="000000"/>
                </a:solidFill>
                <a:effectLst/>
                <a:latin typeface="Arial"/>
                <a:ea typeface="Arial"/>
                <a:cs typeface="Arial"/>
                <a:sym typeface="Arial"/>
              </a:rPr>
              <a:t>/?permalink=1YSAxIBb</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GB" sz="1200" b="0" i="0" u="none" strike="noStrike" cap="none" dirty="0">
              <a:solidFill>
                <a:srgbClr val="000000"/>
              </a:solidFill>
              <a:effectLst/>
              <a:latin typeface="Arial"/>
              <a:ea typeface="Arial"/>
              <a:cs typeface="Arial"/>
              <a:sym typeface="Arial"/>
            </a:endParaRPr>
          </a:p>
        </p:txBody>
      </p:sp>
      <p:sp>
        <p:nvSpPr>
          <p:cNvPr id="4" name="Foliennummernplatzhalter 3">
            <a:extLst>
              <a:ext uri="{FF2B5EF4-FFF2-40B4-BE49-F238E27FC236}">
                <a16:creationId xmlns:a16="http://schemas.microsoft.com/office/drawing/2014/main" id="{730322CB-1F34-3A67-D68C-26C418975026}"/>
              </a:ext>
            </a:extLst>
          </p:cNvPr>
          <p:cNvSpPr>
            <a:spLocks noGrp="1"/>
          </p:cNvSpPr>
          <p:nvPr>
            <p:ph type="sldNum" sz="quarter" idx="5"/>
          </p:nvPr>
        </p:nvSpPr>
        <p:spPr/>
        <p:txBody>
          <a:bodyPr/>
          <a:lstStyle/>
          <a:p>
            <a:fld id="{830AF31D-693B-44F2-AA43-388B99505853}" type="slidenum">
              <a:rPr lang="de-DE" smtClean="0"/>
              <a:t>11</a:t>
            </a:fld>
            <a:endParaRPr lang="de-DE"/>
          </a:p>
        </p:txBody>
      </p:sp>
    </p:spTree>
    <p:extLst>
      <p:ext uri="{BB962C8B-B14F-4D97-AF65-F5344CB8AC3E}">
        <p14:creationId xmlns:p14="http://schemas.microsoft.com/office/powerpoint/2010/main" val="10161584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t>Aufgabe:</a:t>
            </a:r>
          </a:p>
          <a:p>
            <a:r>
              <a:rPr lang="de-DE" dirty="0"/>
              <a:t>- Beschreibt die Bilder und damit zusammenhängende Maßnahmen für Hochwasserschutz. Ordnet sie einer bestimmten Kategorie zu.</a:t>
            </a:r>
          </a:p>
          <a:p>
            <a:r>
              <a:rPr lang="de-DE" dirty="0"/>
              <a:t>- Maßnahmen sammeln und strukturieren</a:t>
            </a:r>
            <a:r>
              <a:rPr lang="de-DE" b="0" dirty="0"/>
              <a:t> (Plenum)</a:t>
            </a:r>
          </a:p>
          <a:p>
            <a:endParaRPr lang="de-DE" b="1" dirty="0"/>
          </a:p>
          <a:p>
            <a:r>
              <a:rPr lang="de-DE" b="1" dirty="0"/>
              <a:t>Arbeitsmittel:</a:t>
            </a:r>
          </a:p>
          <a:p>
            <a:r>
              <a:rPr lang="de-DE" dirty="0"/>
              <a:t>- Hochwasser_Bilderbuffet-Anpassungsmaßnahmen_AB.pdf</a:t>
            </a:r>
          </a:p>
        </p:txBody>
      </p:sp>
      <p:sp>
        <p:nvSpPr>
          <p:cNvPr id="4" name="Foliennummernplatzhalter 3"/>
          <p:cNvSpPr>
            <a:spLocks noGrp="1"/>
          </p:cNvSpPr>
          <p:nvPr>
            <p:ph type="sldNum" sz="quarter" idx="5"/>
          </p:nvPr>
        </p:nvSpPr>
        <p:spPr/>
        <p:txBody>
          <a:bodyPr/>
          <a:lstStyle/>
          <a:p>
            <a:fld id="{830AF31D-693B-44F2-AA43-388B99505853}" type="slidenum">
              <a:rPr lang="de-DE" smtClean="0"/>
              <a:t>12</a:t>
            </a:fld>
            <a:endParaRPr lang="de-DE"/>
          </a:p>
        </p:txBody>
      </p:sp>
    </p:spTree>
    <p:extLst>
      <p:ext uri="{BB962C8B-B14F-4D97-AF65-F5344CB8AC3E}">
        <p14:creationId xmlns:p14="http://schemas.microsoft.com/office/powerpoint/2010/main" val="2524227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79DF6-27A2-F88D-2EAF-2B4B71C0F91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1C975A-DECB-03AE-F353-C2463C53FDE6}"/>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FD9CB0-11B8-56F6-C31B-9ECEF9D99CA6}"/>
              </a:ext>
            </a:extLst>
          </p:cNvPr>
          <p:cNvSpPr>
            <a:spLocks noGrp="1"/>
          </p:cNvSpPr>
          <p:nvPr>
            <p:ph type="body" idx="1"/>
          </p:nvPr>
        </p:nvSpPr>
        <p:spPr/>
        <p:txBody>
          <a:bodyPr/>
          <a:lstStyle/>
          <a:p>
            <a:r>
              <a:rPr lang="de-DE" dirty="0"/>
              <a:t>Ihr nehmt nun die Rolle einer bestimmten Personengruppe „Bevölkerung“, „Verwaltung“, „Fachexperten“, „Wirtschaft“ ein, erarbeitet dann in Expertengruppen die einzelnen Schutzmaßnahmen. Anschließend entscheidet Ihr einem dritten Schritt wieder in Eurer Stammgruppe, welche Schutzmaßnahmen umgesetzt werden sollten. </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kern="1200" dirty="0">
                <a:solidFill>
                  <a:schemeClr val="tx1"/>
                </a:solidFill>
                <a:effectLst/>
                <a:latin typeface="+mn-lt"/>
                <a:ea typeface="+mn-ea"/>
                <a:cs typeface="+mn-cs"/>
              </a:rPr>
              <a:t>Wichtiger Link für Sachsen: Landeshochwasserzentrum </a:t>
            </a:r>
            <a:r>
              <a:rPr lang="de-DE" sz="1200" u="sng" kern="1200" dirty="0">
                <a:solidFill>
                  <a:schemeClr val="tx1"/>
                </a:solidFill>
                <a:effectLst/>
                <a:latin typeface="+mn-lt"/>
                <a:ea typeface="+mn-ea"/>
                <a:cs typeface="+mn-cs"/>
                <a:hlinkClick r:id="rId3"/>
              </a:rPr>
              <a:t>https://www.umwelt.sachsen.de/umwelt/infosysteme/lhwz/hochwasser-was-kann-ich-tun.html</a:t>
            </a:r>
            <a:endParaRPr lang="de-DE" sz="1200" kern="1200" dirty="0">
              <a:solidFill>
                <a:schemeClr val="tx1"/>
              </a:solidFill>
              <a:effectLst/>
              <a:latin typeface="+mn-lt"/>
              <a:ea typeface="+mn-ea"/>
              <a:cs typeface="+mn-cs"/>
            </a:endParaRPr>
          </a:p>
          <a:p>
            <a:endParaRPr lang="de-DE" dirty="0"/>
          </a:p>
          <a:p>
            <a:endParaRPr lang="de-DE" dirty="0"/>
          </a:p>
        </p:txBody>
      </p:sp>
      <p:sp>
        <p:nvSpPr>
          <p:cNvPr id="4" name="Foliennummernplatzhalter 3">
            <a:extLst>
              <a:ext uri="{FF2B5EF4-FFF2-40B4-BE49-F238E27FC236}">
                <a16:creationId xmlns:a16="http://schemas.microsoft.com/office/drawing/2014/main" id="{DB697FF0-D197-17D1-75AD-4AEFEB67628F}"/>
              </a:ext>
            </a:extLst>
          </p:cNvPr>
          <p:cNvSpPr>
            <a:spLocks noGrp="1"/>
          </p:cNvSpPr>
          <p:nvPr>
            <p:ph type="sldNum" sz="quarter" idx="5"/>
          </p:nvPr>
        </p:nvSpPr>
        <p:spPr/>
        <p:txBody>
          <a:bodyPr/>
          <a:lstStyle/>
          <a:p>
            <a:fld id="{830AF31D-693B-44F2-AA43-388B99505853}" type="slidenum">
              <a:rPr lang="de-DE" smtClean="0"/>
              <a:t>14</a:t>
            </a:fld>
            <a:endParaRPr lang="de-DE"/>
          </a:p>
        </p:txBody>
      </p:sp>
    </p:spTree>
    <p:extLst>
      <p:ext uri="{BB962C8B-B14F-4D97-AF65-F5344CB8AC3E}">
        <p14:creationId xmlns:p14="http://schemas.microsoft.com/office/powerpoint/2010/main" val="18905194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D946-ED47-DB0E-D43C-CFE24739045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AF53A7-225F-672E-A010-CC72163C64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00127764-731A-9421-BE9F-BC7E2EE440A7}"/>
              </a:ext>
            </a:extLst>
          </p:cNvPr>
          <p:cNvSpPr>
            <a:spLocks noGrp="1"/>
          </p:cNvSpPr>
          <p:nvPr>
            <p:ph type="body" idx="1"/>
          </p:nvPr>
        </p:nvSpPr>
        <p:spPr/>
        <p:txBody>
          <a:bodyPr/>
          <a:lstStyle/>
          <a:p>
            <a:r>
              <a:rPr lang="de-DE" b="1" dirty="0"/>
              <a:t>Arbeitsmittel:</a:t>
            </a:r>
          </a:p>
          <a:p>
            <a:r>
              <a:rPr lang="de-DE" dirty="0"/>
              <a:t>- Hochwasser_Was-können-wir-tun_AB.pdf</a:t>
            </a:r>
          </a:p>
          <a:p>
            <a:pPr marL="171450" indent="-171450">
              <a:buFontTx/>
              <a:buChar char="-"/>
            </a:pPr>
            <a:r>
              <a:rPr lang="de-DE" dirty="0" err="1"/>
              <a:t>ReKIS</a:t>
            </a:r>
            <a:r>
              <a:rPr lang="de-DE" dirty="0"/>
              <a:t>: </a:t>
            </a:r>
            <a:r>
              <a:rPr lang="de-DE" dirty="0" err="1"/>
              <a:t>RainmanToolbox</a:t>
            </a:r>
            <a:r>
              <a:rPr lang="de-DE" dirty="0"/>
              <a:t> </a:t>
            </a:r>
            <a:r>
              <a:rPr lang="en-US" dirty="0">
                <a:hlinkClick r:id="rId3"/>
              </a:rPr>
              <a:t>RISK REDUCTION MEASURES - DE | </a:t>
            </a:r>
            <a:r>
              <a:rPr lang="en-US" dirty="0" err="1">
                <a:hlinkClick r:id="rId3"/>
              </a:rPr>
              <a:t>Rainman</a:t>
            </a:r>
            <a:r>
              <a:rPr lang="en-US" dirty="0">
                <a:hlinkClick r:id="rId3"/>
              </a:rPr>
              <a:t> Toolbox</a:t>
            </a:r>
            <a:endParaRPr lang="de-DE" dirty="0"/>
          </a:p>
          <a:p>
            <a:pPr marL="171450" indent="-171450">
              <a:buFontTx/>
              <a:buChar char="-"/>
            </a:pPr>
            <a:r>
              <a:rPr lang="de-DE" dirty="0"/>
              <a:t>Leitfaden Kommunale Anpassung </a:t>
            </a:r>
          </a:p>
          <a:p>
            <a:pPr marL="171450" indent="-171450">
              <a:buFontTx/>
              <a:buChar char="-"/>
            </a:pPr>
            <a:r>
              <a:rPr lang="de-DE" dirty="0"/>
              <a:t>Themenstadtplan</a:t>
            </a:r>
          </a:p>
        </p:txBody>
      </p:sp>
      <p:sp>
        <p:nvSpPr>
          <p:cNvPr id="4" name="Foliennummernplatzhalter 3">
            <a:extLst>
              <a:ext uri="{FF2B5EF4-FFF2-40B4-BE49-F238E27FC236}">
                <a16:creationId xmlns:a16="http://schemas.microsoft.com/office/drawing/2014/main" id="{0BFFEC7E-1987-AFF4-1C7C-D15231501485}"/>
              </a:ext>
            </a:extLst>
          </p:cNvPr>
          <p:cNvSpPr>
            <a:spLocks noGrp="1"/>
          </p:cNvSpPr>
          <p:nvPr>
            <p:ph type="sldNum" sz="quarter" idx="5"/>
          </p:nvPr>
        </p:nvSpPr>
        <p:spPr/>
        <p:txBody>
          <a:bodyPr/>
          <a:lstStyle/>
          <a:p>
            <a:fld id="{830AF31D-693B-44F2-AA43-388B99505853}" type="slidenum">
              <a:rPr lang="de-DE" smtClean="0"/>
              <a:t>15</a:t>
            </a:fld>
            <a:endParaRPr lang="de-DE"/>
          </a:p>
        </p:txBody>
      </p:sp>
    </p:spTree>
    <p:extLst>
      <p:ext uri="{BB962C8B-B14F-4D97-AF65-F5344CB8AC3E}">
        <p14:creationId xmlns:p14="http://schemas.microsoft.com/office/powerpoint/2010/main" val="28824174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9B98B-38B5-185A-D288-A4156ED875B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98367260-3228-8C98-F807-3AAC615D4C7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929E263-81A5-42AD-B298-3693A098C607}"/>
              </a:ext>
            </a:extLst>
          </p:cNvPr>
          <p:cNvSpPr>
            <a:spLocks noGrp="1"/>
          </p:cNvSpPr>
          <p:nvPr>
            <p:ph type="body" idx="1"/>
          </p:nvPr>
        </p:nvSpPr>
        <p:spPr/>
        <p:txBody>
          <a:bodyPr/>
          <a:lstStyle/>
          <a:p>
            <a:r>
              <a:rPr lang="de-DE" b="1" dirty="0"/>
              <a:t>Arbeitsmittel:</a:t>
            </a:r>
          </a:p>
          <a:p>
            <a:r>
              <a:rPr lang="de-DE" dirty="0"/>
              <a:t>- Hochwasser_Was-wollen-wir-umsetzen_AB.pdf</a:t>
            </a:r>
          </a:p>
        </p:txBody>
      </p:sp>
      <p:sp>
        <p:nvSpPr>
          <p:cNvPr id="4" name="Foliennummernplatzhalter 3">
            <a:extLst>
              <a:ext uri="{FF2B5EF4-FFF2-40B4-BE49-F238E27FC236}">
                <a16:creationId xmlns:a16="http://schemas.microsoft.com/office/drawing/2014/main" id="{3CF2F40C-F59B-7353-FA0C-FF8428EFBA4F}"/>
              </a:ext>
            </a:extLst>
          </p:cNvPr>
          <p:cNvSpPr>
            <a:spLocks noGrp="1"/>
          </p:cNvSpPr>
          <p:nvPr>
            <p:ph type="sldNum" sz="quarter" idx="5"/>
          </p:nvPr>
        </p:nvSpPr>
        <p:spPr/>
        <p:txBody>
          <a:bodyPr/>
          <a:lstStyle/>
          <a:p>
            <a:fld id="{830AF31D-693B-44F2-AA43-388B99505853}" type="slidenum">
              <a:rPr lang="de-DE" smtClean="0"/>
              <a:t>16</a:t>
            </a:fld>
            <a:endParaRPr lang="de-DE"/>
          </a:p>
        </p:txBody>
      </p:sp>
    </p:spTree>
    <p:extLst>
      <p:ext uri="{BB962C8B-B14F-4D97-AF65-F5344CB8AC3E}">
        <p14:creationId xmlns:p14="http://schemas.microsoft.com/office/powerpoint/2010/main" val="37290805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291DC-E2EE-2CC2-8FE7-097E79B66BA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0E2A6D9-BF70-5EA1-42AC-F4DE21664ED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DE2274A-CF28-4C84-58E7-D09A0C8274C1}"/>
              </a:ext>
            </a:extLst>
          </p:cNvPr>
          <p:cNvSpPr>
            <a:spLocks noGrp="1"/>
          </p:cNvSpPr>
          <p:nvPr>
            <p:ph type="body" idx="1"/>
          </p:nvPr>
        </p:nvSpPr>
        <p:spPr/>
        <p:txBody>
          <a:bodyPr/>
          <a:lstStyle/>
          <a:p>
            <a:r>
              <a:rPr lang="de-DE" dirty="0"/>
              <a:t>Hochwasser_Reflexionsimpulse_zur_Rollendiskussion.pdf</a:t>
            </a:r>
          </a:p>
        </p:txBody>
      </p:sp>
      <p:sp>
        <p:nvSpPr>
          <p:cNvPr id="4" name="Foliennummernplatzhalter 3">
            <a:extLst>
              <a:ext uri="{FF2B5EF4-FFF2-40B4-BE49-F238E27FC236}">
                <a16:creationId xmlns:a16="http://schemas.microsoft.com/office/drawing/2014/main" id="{06C901E4-9018-315B-F78C-858E2572DF54}"/>
              </a:ext>
            </a:extLst>
          </p:cNvPr>
          <p:cNvSpPr>
            <a:spLocks noGrp="1"/>
          </p:cNvSpPr>
          <p:nvPr>
            <p:ph type="sldNum" sz="quarter" idx="5"/>
          </p:nvPr>
        </p:nvSpPr>
        <p:spPr/>
        <p:txBody>
          <a:bodyPr/>
          <a:lstStyle/>
          <a:p>
            <a:fld id="{830AF31D-693B-44F2-AA43-388B99505853}" type="slidenum">
              <a:rPr lang="de-DE" smtClean="0"/>
              <a:t>17</a:t>
            </a:fld>
            <a:endParaRPr lang="de-DE"/>
          </a:p>
        </p:txBody>
      </p:sp>
    </p:spTree>
    <p:extLst>
      <p:ext uri="{BB962C8B-B14F-4D97-AF65-F5344CB8AC3E}">
        <p14:creationId xmlns:p14="http://schemas.microsoft.com/office/powerpoint/2010/main" val="194076455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CB7C0-4756-35C2-793C-CA8B0A096461}"/>
              </a:ext>
            </a:extLst>
          </p:cNvPr>
          <p:cNvSpPr>
            <a:spLocks noGrp="1"/>
          </p:cNvSpPr>
          <p:nvPr>
            <p:ph type="ctrTitle" hasCustomPrompt="1"/>
          </p:nvPr>
        </p:nvSpPr>
        <p:spPr>
          <a:xfrm>
            <a:off x="813600" y="2948400"/>
            <a:ext cx="10567188" cy="1477328"/>
          </a:xfrm>
          <a:noFill/>
        </p:spPr>
        <p:txBody>
          <a:bodyPr wrap="square" rIns="0" bIns="0" anchor="t" anchorCtr="0">
            <a:noAutofit/>
          </a:bodyPr>
          <a:lstStyle>
            <a:lvl1pPr algn="l">
              <a:lnSpc>
                <a:spcPct val="100000"/>
              </a:lnSpc>
              <a:defRPr sz="4800" cap="all" baseline="0">
                <a:solidFill>
                  <a:schemeClr val="tx1"/>
                </a:solidFill>
              </a:defRPr>
            </a:lvl1pPr>
          </a:lstStyle>
          <a:p>
            <a:r>
              <a:rPr lang="de-DE" dirty="0"/>
              <a:t>Mastertitelformat</a:t>
            </a:r>
            <a:br>
              <a:rPr lang="de-DE" dirty="0"/>
            </a:br>
            <a:r>
              <a:rPr lang="de-DE" dirty="0"/>
              <a:t>bearbeiten</a:t>
            </a:r>
          </a:p>
        </p:txBody>
      </p:sp>
      <p:sp>
        <p:nvSpPr>
          <p:cNvPr id="3" name="Untertitel 2">
            <a:extLst>
              <a:ext uri="{FF2B5EF4-FFF2-40B4-BE49-F238E27FC236}">
                <a16:creationId xmlns:a16="http://schemas.microsoft.com/office/drawing/2014/main" id="{BF2407A3-4C15-0B3D-AEDC-62E7955AC891}"/>
              </a:ext>
            </a:extLst>
          </p:cNvPr>
          <p:cNvSpPr>
            <a:spLocks noGrp="1"/>
          </p:cNvSpPr>
          <p:nvPr>
            <p:ph type="subTitle" idx="1"/>
          </p:nvPr>
        </p:nvSpPr>
        <p:spPr>
          <a:xfrm>
            <a:off x="813600" y="2156400"/>
            <a:ext cx="10576578" cy="332858"/>
          </a:xfrm>
        </p:spPr>
        <p:txBody>
          <a:bodyPr anchor="b" anchorCtr="0"/>
          <a:lstStyle>
            <a:lvl1pPr marL="0" indent="0" algn="l">
              <a:buNone/>
              <a:defRPr sz="1800" b="0" kern="600" cap="all" spc="0" baseline="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10" name="Grafik 9">
            <a:extLst>
              <a:ext uri="{FF2B5EF4-FFF2-40B4-BE49-F238E27FC236}">
                <a16:creationId xmlns:a16="http://schemas.microsoft.com/office/drawing/2014/main" id="{15B258BE-2D13-DF6E-5140-B79307AED4C9}"/>
              </a:ext>
            </a:extLst>
          </p:cNvPr>
          <p:cNvPicPr>
            <a:picLocks noChangeAspect="1"/>
          </p:cNvPicPr>
          <p:nvPr userDrawn="1"/>
        </p:nvPicPr>
        <p:blipFill>
          <a:blip r:embed="rId2"/>
          <a:stretch>
            <a:fillRect/>
          </a:stretch>
        </p:blipFill>
        <p:spPr>
          <a:xfrm>
            <a:off x="9009756" y="359664"/>
            <a:ext cx="2380422" cy="866274"/>
          </a:xfrm>
          <a:prstGeom prst="rect">
            <a:avLst/>
          </a:prstGeom>
        </p:spPr>
      </p:pic>
    </p:spTree>
    <p:extLst>
      <p:ext uri="{BB962C8B-B14F-4D97-AF65-F5344CB8AC3E}">
        <p14:creationId xmlns:p14="http://schemas.microsoft.com/office/powerpoint/2010/main" val="566522284"/>
      </p:ext>
    </p:extLst>
  </p:cSld>
  <p:clrMapOvr>
    <a:masterClrMapping/>
  </p:clrMapOvr>
  <p:extLst>
    <p:ext uri="{DCECCB84-F9BA-43D5-87BE-67443E8EF086}">
      <p15:sldGuideLst xmlns:p15="http://schemas.microsoft.com/office/powerpoint/2012/main">
        <p15:guide id="1" orient="horz" pos="1570" userDrawn="1">
          <p15:clr>
            <a:srgbClr val="FBAE40"/>
          </p15:clr>
        </p15:guide>
        <p15:guide id="2" orient="horz" pos="18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2">
    <p:bg>
      <p:bgPr>
        <a:solidFill>
          <a:schemeClr val="accent1"/>
        </a:solidFill>
        <a:effectLst/>
      </p:bgPr>
    </p:bg>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F22F8DAB-1757-37A9-6E6E-2289884355EA}"/>
              </a:ext>
            </a:extLst>
          </p:cNvPr>
          <p:cNvSpPr/>
          <p:nvPr userDrawn="1"/>
        </p:nvSpPr>
        <p:spPr>
          <a:xfrm>
            <a:off x="0" y="0"/>
            <a:ext cx="12193200" cy="1623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 name="Titel 1">
            <a:extLst>
              <a:ext uri="{FF2B5EF4-FFF2-40B4-BE49-F238E27FC236}">
                <a16:creationId xmlns:a16="http://schemas.microsoft.com/office/drawing/2014/main" id="{F10CB7C0-4756-35C2-793C-CA8B0A096461}"/>
              </a:ext>
            </a:extLst>
          </p:cNvPr>
          <p:cNvSpPr>
            <a:spLocks noGrp="1"/>
          </p:cNvSpPr>
          <p:nvPr>
            <p:ph type="ctrTitle" hasCustomPrompt="1"/>
          </p:nvPr>
        </p:nvSpPr>
        <p:spPr>
          <a:xfrm>
            <a:off x="813600" y="2948400"/>
            <a:ext cx="10567188" cy="1476000"/>
          </a:xfrm>
          <a:noFill/>
        </p:spPr>
        <p:txBody>
          <a:bodyPr wrap="square" rIns="0" bIns="0" anchor="t" anchorCtr="0">
            <a:noAutofit/>
          </a:bodyPr>
          <a:lstStyle>
            <a:lvl1pPr algn="l">
              <a:lnSpc>
                <a:spcPct val="100000"/>
              </a:lnSpc>
              <a:defRPr sz="4800" cap="all" baseline="0">
                <a:solidFill>
                  <a:schemeClr val="bg1"/>
                </a:solidFill>
              </a:defRPr>
            </a:lvl1pPr>
          </a:lstStyle>
          <a:p>
            <a:r>
              <a:rPr lang="de-DE" dirty="0"/>
              <a:t>Mastertitelformat</a:t>
            </a:r>
            <a:br>
              <a:rPr lang="de-DE" dirty="0"/>
            </a:br>
            <a:r>
              <a:rPr lang="de-DE" dirty="0"/>
              <a:t>bearbeiten</a:t>
            </a:r>
          </a:p>
        </p:txBody>
      </p:sp>
      <p:sp>
        <p:nvSpPr>
          <p:cNvPr id="3" name="Untertitel 2">
            <a:extLst>
              <a:ext uri="{FF2B5EF4-FFF2-40B4-BE49-F238E27FC236}">
                <a16:creationId xmlns:a16="http://schemas.microsoft.com/office/drawing/2014/main" id="{BF2407A3-4C15-0B3D-AEDC-62E7955AC891}"/>
              </a:ext>
            </a:extLst>
          </p:cNvPr>
          <p:cNvSpPr>
            <a:spLocks noGrp="1"/>
          </p:cNvSpPr>
          <p:nvPr>
            <p:ph type="subTitle" idx="1"/>
          </p:nvPr>
        </p:nvSpPr>
        <p:spPr>
          <a:xfrm>
            <a:off x="813600" y="2156400"/>
            <a:ext cx="10576578" cy="332858"/>
          </a:xfrm>
        </p:spPr>
        <p:txBody>
          <a:bodyPr anchor="b" anchorCtr="0"/>
          <a:lstStyle>
            <a:lvl1pPr marL="0" indent="0" algn="l">
              <a:buNone/>
              <a:defRPr sz="1800" b="0" kern="600" cap="all" spc="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10" name="Grafik 9">
            <a:extLst>
              <a:ext uri="{FF2B5EF4-FFF2-40B4-BE49-F238E27FC236}">
                <a16:creationId xmlns:a16="http://schemas.microsoft.com/office/drawing/2014/main" id="{15B258BE-2D13-DF6E-5140-B79307AED4C9}"/>
              </a:ext>
            </a:extLst>
          </p:cNvPr>
          <p:cNvPicPr>
            <a:picLocks noChangeAspect="1"/>
          </p:cNvPicPr>
          <p:nvPr userDrawn="1"/>
        </p:nvPicPr>
        <p:blipFill>
          <a:blip r:embed="rId2"/>
          <a:stretch>
            <a:fillRect/>
          </a:stretch>
        </p:blipFill>
        <p:spPr>
          <a:xfrm>
            <a:off x="9009756" y="359664"/>
            <a:ext cx="2380422" cy="866274"/>
          </a:xfrm>
          <a:prstGeom prst="rect">
            <a:avLst/>
          </a:prstGeom>
        </p:spPr>
      </p:pic>
    </p:spTree>
    <p:extLst>
      <p:ext uri="{BB962C8B-B14F-4D97-AF65-F5344CB8AC3E}">
        <p14:creationId xmlns:p14="http://schemas.microsoft.com/office/powerpoint/2010/main" val="1100738575"/>
      </p:ext>
    </p:extLst>
  </p:cSld>
  <p:clrMapOvr>
    <a:masterClrMapping/>
  </p:clrMapOvr>
  <p:extLst>
    <p:ext uri="{DCECCB84-F9BA-43D5-87BE-67443E8EF086}">
      <p15:sldGuideLst xmlns:p15="http://schemas.microsoft.com/office/powerpoint/2012/main">
        <p15:guide id="1" orient="horz" pos="1856">
          <p15:clr>
            <a:srgbClr val="FBAE40"/>
          </p15:clr>
        </p15:guide>
        <p15:guide id="2" orient="horz" pos="157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39E18-41AA-11EC-D64F-4D3AFC3C76DD}"/>
              </a:ext>
            </a:extLst>
          </p:cNvPr>
          <p:cNvSpPr>
            <a:spLocks noGrp="1"/>
          </p:cNvSpPr>
          <p:nvPr>
            <p:ph type="title"/>
          </p:nvPr>
        </p:nvSpPr>
        <p:spPr/>
        <p:txBody>
          <a:bodyPr/>
          <a:lstStyle/>
          <a:p>
            <a:r>
              <a:rPr lang="de-DE"/>
              <a:t>Mastertitelformat bearbeiten</a:t>
            </a:r>
          </a:p>
        </p:txBody>
      </p:sp>
      <p:sp>
        <p:nvSpPr>
          <p:cNvPr id="10" name="Textplatzhalter 9">
            <a:extLst>
              <a:ext uri="{FF2B5EF4-FFF2-40B4-BE49-F238E27FC236}">
                <a16:creationId xmlns:a16="http://schemas.microsoft.com/office/drawing/2014/main" id="{0A445438-F218-D8FB-16F9-9B432FA81CD6}"/>
              </a:ext>
            </a:extLst>
          </p:cNvPr>
          <p:cNvSpPr>
            <a:spLocks noGrp="1"/>
          </p:cNvSpPr>
          <p:nvPr>
            <p:ph type="body" sz="quarter" idx="13"/>
          </p:nvPr>
        </p:nvSpPr>
        <p:spPr>
          <a:xfrm>
            <a:off x="810000" y="2001838"/>
            <a:ext cx="10569600" cy="4039200"/>
          </a:xfrm>
        </p:spPr>
        <p:txBody>
          <a:bodyPr/>
          <a:lstStyle>
            <a:lvl1pPr>
              <a:spcBef>
                <a:spcPts val="1100"/>
              </a:spcBef>
              <a:spcAft>
                <a:spcPts val="0"/>
              </a:spcAft>
              <a:defRPr/>
            </a:lvl1pPr>
            <a:lvl2pPr>
              <a:spcAft>
                <a:spcPts val="0"/>
              </a:spcAft>
              <a:defRPr/>
            </a:lvl2pPr>
            <a:lvl3pPr>
              <a:spcAft>
                <a:spcPts val="0"/>
              </a:spcAft>
              <a:defRPr/>
            </a:lvl3pPr>
            <a:lvl4pPr>
              <a:spcAft>
                <a:spcPts val="0"/>
              </a:spcAft>
              <a:defRPr/>
            </a:lvl4pPr>
            <a:lvl5pPr>
              <a:spcAft>
                <a:spcPts val="0"/>
              </a:spcAft>
              <a:defRPr/>
            </a:lvl5pPr>
            <a:lvl6pPr>
              <a:spcBef>
                <a:spcPts val="1100"/>
              </a:spcBef>
              <a:spcAft>
                <a:spcPts val="0"/>
              </a:spcAft>
              <a:defRPr sz="1900" b="1">
                <a:solidFill>
                  <a:schemeClr val="accent1"/>
                </a:solidFill>
              </a:defRPr>
            </a:lvl6pPr>
            <a:lvl7pPr>
              <a:spcAft>
                <a:spcPts val="0"/>
              </a:spcAft>
              <a:defRPr sz="1900"/>
            </a:lvl7pPr>
            <a:lvl8pPr>
              <a:spcAft>
                <a:spcPts val="0"/>
              </a:spcAft>
              <a:defRPr sz="1900"/>
            </a:lvl8pPr>
            <a:lvl9pPr>
              <a:spcAft>
                <a:spcPts val="0"/>
              </a:spcAft>
              <a:defRPr sz="19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3" name="Datumsplatzhalter 2">
            <a:extLst>
              <a:ext uri="{FF2B5EF4-FFF2-40B4-BE49-F238E27FC236}">
                <a16:creationId xmlns:a16="http://schemas.microsoft.com/office/drawing/2014/main" id="{47519E1A-C0DA-3483-DE2D-A784056D16B8}"/>
              </a:ext>
            </a:extLst>
          </p:cNvPr>
          <p:cNvSpPr>
            <a:spLocks noGrp="1"/>
          </p:cNvSpPr>
          <p:nvPr>
            <p:ph type="dt" sz="half" idx="14"/>
          </p:nvPr>
        </p:nvSpPr>
        <p:spPr/>
        <p:txBody>
          <a:bodyPr/>
          <a:lstStyle/>
          <a:p>
            <a:fld id="{6333944E-755B-4AAE-A836-2F7EAB2B6474}" type="datetime1">
              <a:rPr lang="de-DE" smtClean="0"/>
              <a:pPr/>
              <a:t>15.09.2026</a:t>
            </a:fld>
            <a:endParaRPr lang="de-DE" dirty="0">
              <a:solidFill>
                <a:schemeClr val="tx1"/>
              </a:solidFill>
            </a:endParaRPr>
          </a:p>
        </p:txBody>
      </p:sp>
      <p:sp>
        <p:nvSpPr>
          <p:cNvPr id="7" name="Fußzeilenplatzhalter 6">
            <a:extLst>
              <a:ext uri="{FF2B5EF4-FFF2-40B4-BE49-F238E27FC236}">
                <a16:creationId xmlns:a16="http://schemas.microsoft.com/office/drawing/2014/main" id="{DAEE61A0-4B9F-3992-DA80-17A44F4F2F0E}"/>
              </a:ext>
            </a:extLst>
          </p:cNvPr>
          <p:cNvSpPr>
            <a:spLocks noGrp="1"/>
          </p:cNvSpPr>
          <p:nvPr>
            <p:ph type="ftr" sz="quarter" idx="15"/>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1BCE2F9B-DB90-5F4B-2470-5B0360102F4C}"/>
              </a:ext>
            </a:extLst>
          </p:cNvPr>
          <p:cNvSpPr>
            <a:spLocks noGrp="1"/>
          </p:cNvSpPr>
          <p:nvPr>
            <p:ph type="sldNum" sz="quarter" idx="16"/>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079858739"/>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139E18-41AA-11EC-D64F-4D3AFC3C76DD}"/>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CB2EBA0-8C9A-8EC6-B9E4-4AE3CA8D58E6}"/>
              </a:ext>
            </a:extLst>
          </p:cNvPr>
          <p:cNvSpPr>
            <a:spLocks noGrp="1"/>
          </p:cNvSpPr>
          <p:nvPr>
            <p:ph idx="1"/>
          </p:nvPr>
        </p:nvSpPr>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Datumsplatzhalter 6">
            <a:extLst>
              <a:ext uri="{FF2B5EF4-FFF2-40B4-BE49-F238E27FC236}">
                <a16:creationId xmlns:a16="http://schemas.microsoft.com/office/drawing/2014/main" id="{1ACCC172-6723-9D7B-2F84-7535099BD5CE}"/>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8" name="Fußzeilenplatzhalter 7">
            <a:extLst>
              <a:ext uri="{FF2B5EF4-FFF2-40B4-BE49-F238E27FC236}">
                <a16:creationId xmlns:a16="http://schemas.microsoft.com/office/drawing/2014/main" id="{E2B732BD-8986-C28F-43C5-8EEDB6B510FF}"/>
              </a:ext>
            </a:extLst>
          </p:cNvPr>
          <p:cNvSpPr>
            <a:spLocks noGrp="1"/>
          </p:cNvSpPr>
          <p:nvPr>
            <p:ph type="ftr" sz="quarter" idx="11"/>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7ED7F214-3FEA-1360-BB62-91A42FC13F11}"/>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365051649"/>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D8A3CBCC-4939-DEED-3917-301260DE3DB2}"/>
              </a:ext>
            </a:extLst>
          </p:cNvPr>
          <p:cNvSpPr>
            <a:spLocks noGrp="1"/>
          </p:cNvSpPr>
          <p:nvPr>
            <p:ph idx="1"/>
          </p:nvPr>
        </p:nvSpPr>
        <p:spPr>
          <a:xfrm>
            <a:off x="811213" y="2001600"/>
            <a:ext cx="5140800" cy="40404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2">
            <a:extLst>
              <a:ext uri="{FF2B5EF4-FFF2-40B4-BE49-F238E27FC236}">
                <a16:creationId xmlns:a16="http://schemas.microsoft.com/office/drawing/2014/main" id="{54D6A430-2544-DF43-4F57-94CF6A25E16D}"/>
              </a:ext>
            </a:extLst>
          </p:cNvPr>
          <p:cNvSpPr>
            <a:spLocks noGrp="1"/>
          </p:cNvSpPr>
          <p:nvPr>
            <p:ph idx="15"/>
          </p:nvPr>
        </p:nvSpPr>
        <p:spPr>
          <a:xfrm>
            <a:off x="6242400" y="2001600"/>
            <a:ext cx="5140800" cy="4040425"/>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Datumsplatzhalter 7">
            <a:extLst>
              <a:ext uri="{FF2B5EF4-FFF2-40B4-BE49-F238E27FC236}">
                <a16:creationId xmlns:a16="http://schemas.microsoft.com/office/drawing/2014/main" id="{16CAFF05-E280-7A0D-4C47-476D4BCB7C09}"/>
              </a:ext>
            </a:extLst>
          </p:cNvPr>
          <p:cNvSpPr>
            <a:spLocks noGrp="1"/>
          </p:cNvSpPr>
          <p:nvPr>
            <p:ph type="dt" sz="half" idx="16"/>
          </p:nvPr>
        </p:nvSpPr>
        <p:spPr/>
        <p:txBody>
          <a:bodyPr/>
          <a:lstStyle/>
          <a:p>
            <a:fld id="{6333944E-755B-4AAE-A836-2F7EAB2B6474}" type="datetime1">
              <a:rPr lang="de-DE" smtClean="0"/>
              <a:pPr/>
              <a:t>15.09.2026</a:t>
            </a:fld>
            <a:endParaRPr lang="de-DE" dirty="0">
              <a:solidFill>
                <a:schemeClr val="tx1"/>
              </a:solidFill>
            </a:endParaRPr>
          </a:p>
        </p:txBody>
      </p:sp>
      <p:sp>
        <p:nvSpPr>
          <p:cNvPr id="9" name="Fußzeilenplatzhalter 8">
            <a:extLst>
              <a:ext uri="{FF2B5EF4-FFF2-40B4-BE49-F238E27FC236}">
                <a16:creationId xmlns:a16="http://schemas.microsoft.com/office/drawing/2014/main" id="{B33E7EE9-38CA-89AB-CF3D-3A99EE9E689D}"/>
              </a:ext>
            </a:extLst>
          </p:cNvPr>
          <p:cNvSpPr>
            <a:spLocks noGrp="1"/>
          </p:cNvSpPr>
          <p:nvPr>
            <p:ph type="ftr" sz="quarter" idx="17"/>
          </p:nvPr>
        </p:nvSpPr>
        <p:spPr/>
        <p:txBody>
          <a:bodyPr/>
          <a:lstStyle/>
          <a:p>
            <a:r>
              <a:rPr lang="de-DE"/>
              <a:t>Hier steht das Thema</a:t>
            </a:r>
            <a:endParaRPr lang="de-DE" dirty="0"/>
          </a:p>
        </p:txBody>
      </p:sp>
      <p:sp>
        <p:nvSpPr>
          <p:cNvPr id="10" name="Foliennummernplatzhalter 9">
            <a:extLst>
              <a:ext uri="{FF2B5EF4-FFF2-40B4-BE49-F238E27FC236}">
                <a16:creationId xmlns:a16="http://schemas.microsoft.com/office/drawing/2014/main" id="{62323984-70EA-1704-5A72-096517E4DB2F}"/>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346327837"/>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810000" y="2001600"/>
            <a:ext cx="5140800" cy="40392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6242400" y="2001600"/>
            <a:ext cx="5949600" cy="4039200"/>
          </a:xfrm>
        </p:spPr>
        <p:txBody>
          <a:bodyPr/>
          <a:lstStyle/>
          <a:p>
            <a:endParaRPr lang="de-DE"/>
          </a:p>
        </p:txBody>
      </p:sp>
      <p:sp>
        <p:nvSpPr>
          <p:cNvPr id="3" name="Datumsplatzhalter 2">
            <a:extLst>
              <a:ext uri="{FF2B5EF4-FFF2-40B4-BE49-F238E27FC236}">
                <a16:creationId xmlns:a16="http://schemas.microsoft.com/office/drawing/2014/main" id="{F807AAE1-46A1-307A-B91A-A3C087181F6F}"/>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4" name="Fußzeilenplatzhalter 3">
            <a:extLst>
              <a:ext uri="{FF2B5EF4-FFF2-40B4-BE49-F238E27FC236}">
                <a16:creationId xmlns:a16="http://schemas.microsoft.com/office/drawing/2014/main" id="{A59ED636-48F8-C515-3339-974B01D69171}"/>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FAA6DCBD-B80E-6E0F-7702-D84C183DF1BD}"/>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917416839"/>
      </p:ext>
    </p:extLst>
  </p:cSld>
  <p:clrMapOvr>
    <a:masterClrMapping/>
  </p:clrMapOvr>
  <p:extLst>
    <p:ext uri="{DCECCB84-F9BA-43D5-87BE-67443E8EF086}">
      <p15:sldGuideLst xmlns:p15="http://schemas.microsoft.com/office/powerpoint/2012/main">
        <p15:guide id="1" pos="3931" userDrawn="1">
          <p15:clr>
            <a:srgbClr val="FBAE40"/>
          </p15:clr>
        </p15:guide>
        <p15:guide id="2" pos="3749" userDrawn="1">
          <p15:clr>
            <a:srgbClr val="FBAE40"/>
          </p15:clr>
        </p15:guide>
        <p15:guide id="3" orient="horz" pos="125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Text">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59508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6242400" y="2001600"/>
            <a:ext cx="5140800" cy="40392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Datumsplatzhalter 2">
            <a:extLst>
              <a:ext uri="{FF2B5EF4-FFF2-40B4-BE49-F238E27FC236}">
                <a16:creationId xmlns:a16="http://schemas.microsoft.com/office/drawing/2014/main" id="{BBB5DF62-731F-751F-46D8-82084CABE96A}"/>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4" name="Fußzeilenplatzhalter 3">
            <a:extLst>
              <a:ext uri="{FF2B5EF4-FFF2-40B4-BE49-F238E27FC236}">
                <a16:creationId xmlns:a16="http://schemas.microsoft.com/office/drawing/2014/main" id="{DE9D1927-5795-D951-0D5B-1FBBDFC62B1D}"/>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1EE07C29-828D-2BE1-7539-A4BCFC14F381}"/>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717768890"/>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einspaltig">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810000" y="2001600"/>
            <a:ext cx="105696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E3D6E1C3-9608-73F2-2A3A-3877BF249DC5}"/>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4" name="Fußzeilenplatzhalter 3">
            <a:extLst>
              <a:ext uri="{FF2B5EF4-FFF2-40B4-BE49-F238E27FC236}">
                <a16:creationId xmlns:a16="http://schemas.microsoft.com/office/drawing/2014/main" id="{667542B6-1A14-4948-FC17-06CF38307837}"/>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45F31A96-6F19-E7F3-9C4F-1DF63FA94F9E}"/>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226724749"/>
      </p:ext>
    </p:extLst>
  </p:cSld>
  <p:clrMapOvr>
    <a:masterClrMapping/>
  </p:clrMapOvr>
  <p:extLst>
    <p:ext uri="{DCECCB84-F9BA-43D5-87BE-67443E8EF086}">
      <p15:sldGuideLst xmlns:p15="http://schemas.microsoft.com/office/powerpoint/2012/main">
        <p15:guide id="3" orient="horz" pos="125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ld groß">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121920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6C8E9162-A3BF-1E53-0963-42FE5B31C17B}"/>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4" name="Fußzeilenplatzhalter 3">
            <a:extLst>
              <a:ext uri="{FF2B5EF4-FFF2-40B4-BE49-F238E27FC236}">
                <a16:creationId xmlns:a16="http://schemas.microsoft.com/office/drawing/2014/main" id="{2C827ADE-E5EA-5175-C975-E5DD0CF75221}"/>
              </a:ext>
            </a:extLst>
          </p:cNvPr>
          <p:cNvSpPr>
            <a:spLocks noGrp="1"/>
          </p:cNvSpPr>
          <p:nvPr>
            <p:ph type="ftr" sz="quarter" idx="16"/>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7292953D-B5B1-678F-2A2A-290544DE9C4A}"/>
              </a:ext>
            </a:extLst>
          </p:cNvPr>
          <p:cNvSpPr>
            <a:spLocks noGrp="1"/>
          </p:cNvSpPr>
          <p:nvPr>
            <p:ph type="sldNum" sz="quarter" idx="17"/>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2203068380"/>
      </p:ext>
    </p:extLst>
  </p:cSld>
  <p:clrMapOvr>
    <a:masterClrMapping/>
  </p:clrMapOvr>
  <p:extLst>
    <p:ext uri="{DCECCB84-F9BA-43D5-87BE-67443E8EF086}">
      <p15:sldGuideLst xmlns:p15="http://schemas.microsoft.com/office/powerpoint/2012/main">
        <p15:guide id="3" orient="horz" pos="125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810000" y="2001600"/>
            <a:ext cx="51408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2400" y="2001600"/>
            <a:ext cx="5140800" cy="4039200"/>
          </a:xfrm>
        </p:spPr>
        <p:txBody>
          <a:bodyPr/>
          <a:lstStyle/>
          <a:p>
            <a:endParaRPr lang="de-DE"/>
          </a:p>
        </p:txBody>
      </p:sp>
      <p:sp>
        <p:nvSpPr>
          <p:cNvPr id="4" name="Datumsplatzhalter 3">
            <a:extLst>
              <a:ext uri="{FF2B5EF4-FFF2-40B4-BE49-F238E27FC236}">
                <a16:creationId xmlns:a16="http://schemas.microsoft.com/office/drawing/2014/main" id="{5594EC61-0CC4-3BC3-0FAD-8BD31B192800}"/>
              </a:ext>
            </a:extLst>
          </p:cNvPr>
          <p:cNvSpPr>
            <a:spLocks noGrp="1"/>
          </p:cNvSpPr>
          <p:nvPr>
            <p:ph type="dt" sz="half" idx="16"/>
          </p:nvPr>
        </p:nvSpPr>
        <p:spPr/>
        <p:txBody>
          <a:bodyPr/>
          <a:lstStyle/>
          <a:p>
            <a:fld id="{6333944E-755B-4AAE-A836-2F7EAB2B6474}" type="datetime1">
              <a:rPr lang="de-DE" smtClean="0"/>
              <a:pPr/>
              <a:t>15.09.2026</a:t>
            </a:fld>
            <a:endParaRPr lang="de-DE" dirty="0">
              <a:solidFill>
                <a:schemeClr val="tx1"/>
              </a:solidFill>
            </a:endParaRPr>
          </a:p>
        </p:txBody>
      </p:sp>
      <p:sp>
        <p:nvSpPr>
          <p:cNvPr id="8" name="Fußzeilenplatzhalter 7">
            <a:extLst>
              <a:ext uri="{FF2B5EF4-FFF2-40B4-BE49-F238E27FC236}">
                <a16:creationId xmlns:a16="http://schemas.microsoft.com/office/drawing/2014/main" id="{635FBE6D-DA4F-9432-5AF6-C5F974B083F8}"/>
              </a:ext>
            </a:extLst>
          </p:cNvPr>
          <p:cNvSpPr>
            <a:spLocks noGrp="1"/>
          </p:cNvSpPr>
          <p:nvPr>
            <p:ph type="ftr" sz="quarter" idx="17"/>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54ADBA60-C33A-B4D2-6072-B913BACB8A1C}"/>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40700476"/>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vier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2001600"/>
            <a:ext cx="2829600" cy="4039200"/>
          </a:xfrm>
        </p:spPr>
        <p:txBody>
          <a:bodyPr/>
          <a:lstStyle/>
          <a:p>
            <a:endParaRPr lang="de-DE"/>
          </a:p>
        </p:txBody>
      </p:sp>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1600" y="2001600"/>
            <a:ext cx="2829600" cy="4039200"/>
          </a:xfrm>
        </p:spPr>
        <p:txBody>
          <a:bodyPr/>
          <a:lstStyle/>
          <a:p>
            <a:endParaRPr lang="de-DE"/>
          </a:p>
        </p:txBody>
      </p:sp>
      <p:sp>
        <p:nvSpPr>
          <p:cNvPr id="8" name="Bildplatzhalter 12">
            <a:extLst>
              <a:ext uri="{FF2B5EF4-FFF2-40B4-BE49-F238E27FC236}">
                <a16:creationId xmlns:a16="http://schemas.microsoft.com/office/drawing/2014/main" id="{F50B2D31-D518-147A-4D74-6C3388E9FDCE}"/>
              </a:ext>
            </a:extLst>
          </p:cNvPr>
          <p:cNvSpPr>
            <a:spLocks noGrp="1"/>
          </p:cNvSpPr>
          <p:nvPr>
            <p:ph type="pic" sz="quarter" idx="16"/>
          </p:nvPr>
        </p:nvSpPr>
        <p:spPr>
          <a:xfrm>
            <a:off x="9362400" y="2002825"/>
            <a:ext cx="2829600" cy="4039200"/>
          </a:xfrm>
        </p:spPr>
        <p:txBody>
          <a:bodyPr/>
          <a:lstStyle/>
          <a:p>
            <a:endParaRPr lang="de-DE"/>
          </a:p>
        </p:txBody>
      </p:sp>
      <p:sp>
        <p:nvSpPr>
          <p:cNvPr id="9" name="Bildplatzhalter 12">
            <a:extLst>
              <a:ext uri="{FF2B5EF4-FFF2-40B4-BE49-F238E27FC236}">
                <a16:creationId xmlns:a16="http://schemas.microsoft.com/office/drawing/2014/main" id="{C8AB8D83-A09B-B6DE-797D-F129D10B293F}"/>
              </a:ext>
            </a:extLst>
          </p:cNvPr>
          <p:cNvSpPr>
            <a:spLocks noGrp="1"/>
          </p:cNvSpPr>
          <p:nvPr>
            <p:ph type="pic" sz="quarter" idx="17"/>
          </p:nvPr>
        </p:nvSpPr>
        <p:spPr>
          <a:xfrm>
            <a:off x="3120800" y="2001600"/>
            <a:ext cx="2829600" cy="4039200"/>
          </a:xfrm>
        </p:spPr>
        <p:txBody>
          <a:bodyPr/>
          <a:lstStyle/>
          <a:p>
            <a:endParaRPr lang="de-DE"/>
          </a:p>
        </p:txBody>
      </p:sp>
      <p:sp>
        <p:nvSpPr>
          <p:cNvPr id="4" name="Datumsplatzhalter 3">
            <a:extLst>
              <a:ext uri="{FF2B5EF4-FFF2-40B4-BE49-F238E27FC236}">
                <a16:creationId xmlns:a16="http://schemas.microsoft.com/office/drawing/2014/main" id="{B0BC5274-DF22-FC69-D8B4-3313C8D3707B}"/>
              </a:ext>
            </a:extLst>
          </p:cNvPr>
          <p:cNvSpPr>
            <a:spLocks noGrp="1"/>
          </p:cNvSpPr>
          <p:nvPr>
            <p:ph type="dt" sz="half" idx="18"/>
          </p:nvPr>
        </p:nvSpPr>
        <p:spPr/>
        <p:txBody>
          <a:bodyPr/>
          <a:lstStyle/>
          <a:p>
            <a:fld id="{6333944E-755B-4AAE-A836-2F7EAB2B6474}" type="datetime1">
              <a:rPr lang="de-DE" smtClean="0"/>
              <a:pPr/>
              <a:t>15.09.2026</a:t>
            </a:fld>
            <a:endParaRPr lang="de-DE" dirty="0">
              <a:solidFill>
                <a:schemeClr val="tx1"/>
              </a:solidFill>
            </a:endParaRPr>
          </a:p>
        </p:txBody>
      </p:sp>
      <p:sp>
        <p:nvSpPr>
          <p:cNvPr id="10" name="Fußzeilenplatzhalter 9">
            <a:extLst>
              <a:ext uri="{FF2B5EF4-FFF2-40B4-BE49-F238E27FC236}">
                <a16:creationId xmlns:a16="http://schemas.microsoft.com/office/drawing/2014/main" id="{9B19C6E7-E47B-572D-DFCC-188734BBA7E9}"/>
              </a:ext>
            </a:extLst>
          </p:cNvPr>
          <p:cNvSpPr>
            <a:spLocks noGrp="1"/>
          </p:cNvSpPr>
          <p:nvPr>
            <p:ph type="ftr" sz="quarter" idx="19"/>
          </p:nvPr>
        </p:nvSpPr>
        <p:spPr/>
        <p:txBody>
          <a:bodyPr/>
          <a:lstStyle/>
          <a:p>
            <a:r>
              <a:rPr lang="de-DE"/>
              <a:t>Hier steht das Thema</a:t>
            </a:r>
            <a:endParaRPr lang="de-DE" dirty="0"/>
          </a:p>
        </p:txBody>
      </p:sp>
      <p:sp>
        <p:nvSpPr>
          <p:cNvPr id="11" name="Foliennummernplatzhalter 10">
            <a:extLst>
              <a:ext uri="{FF2B5EF4-FFF2-40B4-BE49-F238E27FC236}">
                <a16:creationId xmlns:a16="http://schemas.microsoft.com/office/drawing/2014/main" id="{FC05A750-33C4-0018-755B-1D978FB58DFA}"/>
              </a:ext>
            </a:extLst>
          </p:cNvPr>
          <p:cNvSpPr>
            <a:spLocks noGrp="1"/>
          </p:cNvSpPr>
          <p:nvPr>
            <p:ph type="sldNum" sz="quarter" idx="20"/>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844239872"/>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1259">
          <p15:clr>
            <a:srgbClr val="FBAE40"/>
          </p15:clr>
        </p15:guide>
        <p15:guide id="4" pos="1784" userDrawn="1">
          <p15:clr>
            <a:srgbClr val="FBAE40"/>
          </p15:clr>
        </p15:guide>
        <p15:guide id="5" pos="1964" userDrawn="1">
          <p15:clr>
            <a:srgbClr val="FBAE40"/>
          </p15:clr>
        </p15:guide>
        <p15:guide id="6" pos="5897" userDrawn="1">
          <p15:clr>
            <a:srgbClr val="FBAE40"/>
          </p15:clr>
        </p15:guide>
        <p15:guide id="7" pos="5715"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Vier Bilder">
    <p:spTree>
      <p:nvGrpSpPr>
        <p:cNvPr id="1" name=""/>
        <p:cNvGrpSpPr/>
        <p:nvPr/>
      </p:nvGrpSpPr>
      <p:grpSpPr>
        <a:xfrm>
          <a:off x="0" y="0"/>
          <a:ext cx="0" cy="0"/>
          <a:chOff x="0" y="0"/>
          <a:chExt cx="0" cy="0"/>
        </a:xfrm>
      </p:grpSpPr>
      <p:sp>
        <p:nvSpPr>
          <p:cNvPr id="13" name="Bildplatzhalter 12">
            <a:extLst>
              <a:ext uri="{FF2B5EF4-FFF2-40B4-BE49-F238E27FC236}">
                <a16:creationId xmlns:a16="http://schemas.microsoft.com/office/drawing/2014/main" id="{65A63C30-B97D-7E3F-D1EB-918B4674F82B}"/>
              </a:ext>
            </a:extLst>
          </p:cNvPr>
          <p:cNvSpPr>
            <a:spLocks noGrp="1"/>
          </p:cNvSpPr>
          <p:nvPr>
            <p:ph type="pic" sz="quarter" idx="14"/>
          </p:nvPr>
        </p:nvSpPr>
        <p:spPr>
          <a:xfrm>
            <a:off x="0" y="0"/>
            <a:ext cx="5951538" cy="3283200"/>
          </a:xfrm>
        </p:spPr>
        <p:txBody>
          <a:bodyPr/>
          <a:lstStyle/>
          <a:p>
            <a:endParaRPr lang="de-DE"/>
          </a:p>
        </p:txBody>
      </p:sp>
      <p:sp>
        <p:nvSpPr>
          <p:cNvPr id="3" name="Bildplatzhalter 12">
            <a:extLst>
              <a:ext uri="{FF2B5EF4-FFF2-40B4-BE49-F238E27FC236}">
                <a16:creationId xmlns:a16="http://schemas.microsoft.com/office/drawing/2014/main" id="{91A8B4D6-317D-47AA-762C-62E1DDB17CB9}"/>
              </a:ext>
            </a:extLst>
          </p:cNvPr>
          <p:cNvSpPr>
            <a:spLocks noGrp="1"/>
          </p:cNvSpPr>
          <p:nvPr>
            <p:ph type="pic" sz="quarter" idx="15"/>
          </p:nvPr>
        </p:nvSpPr>
        <p:spPr>
          <a:xfrm>
            <a:off x="6241600" y="0"/>
            <a:ext cx="5950800" cy="3283200"/>
          </a:xfrm>
        </p:spPr>
        <p:txBody>
          <a:bodyPr/>
          <a:lstStyle/>
          <a:p>
            <a:endParaRPr lang="de-DE"/>
          </a:p>
        </p:txBody>
      </p:sp>
      <p:sp>
        <p:nvSpPr>
          <p:cNvPr id="8" name="Bildplatzhalter 12">
            <a:extLst>
              <a:ext uri="{FF2B5EF4-FFF2-40B4-BE49-F238E27FC236}">
                <a16:creationId xmlns:a16="http://schemas.microsoft.com/office/drawing/2014/main" id="{F50B2D31-D518-147A-4D74-6C3388E9FDCE}"/>
              </a:ext>
            </a:extLst>
          </p:cNvPr>
          <p:cNvSpPr>
            <a:spLocks noGrp="1"/>
          </p:cNvSpPr>
          <p:nvPr>
            <p:ph type="pic" sz="quarter" idx="16"/>
          </p:nvPr>
        </p:nvSpPr>
        <p:spPr>
          <a:xfrm>
            <a:off x="6242400" y="3574800"/>
            <a:ext cx="5950800" cy="3283200"/>
          </a:xfrm>
        </p:spPr>
        <p:txBody>
          <a:bodyPr/>
          <a:lstStyle/>
          <a:p>
            <a:endParaRPr lang="de-DE"/>
          </a:p>
        </p:txBody>
      </p:sp>
      <p:sp>
        <p:nvSpPr>
          <p:cNvPr id="9" name="Bildplatzhalter 12">
            <a:extLst>
              <a:ext uri="{FF2B5EF4-FFF2-40B4-BE49-F238E27FC236}">
                <a16:creationId xmlns:a16="http://schemas.microsoft.com/office/drawing/2014/main" id="{C8AB8D83-A09B-B6DE-797D-F129D10B293F}"/>
              </a:ext>
            </a:extLst>
          </p:cNvPr>
          <p:cNvSpPr>
            <a:spLocks noGrp="1"/>
          </p:cNvSpPr>
          <p:nvPr>
            <p:ph type="pic" sz="quarter" idx="17"/>
          </p:nvPr>
        </p:nvSpPr>
        <p:spPr>
          <a:xfrm>
            <a:off x="0" y="3574800"/>
            <a:ext cx="5950800" cy="3283200"/>
          </a:xfrm>
        </p:spPr>
        <p:txBody>
          <a:bodyPr/>
          <a:lstStyle/>
          <a:p>
            <a:endParaRPr lang="de-DE"/>
          </a:p>
        </p:txBody>
      </p:sp>
    </p:spTree>
    <p:extLst>
      <p:ext uri="{BB962C8B-B14F-4D97-AF65-F5344CB8AC3E}">
        <p14:creationId xmlns:p14="http://schemas.microsoft.com/office/powerpoint/2010/main" val="267288347"/>
      </p:ext>
    </p:extLst>
  </p:cSld>
  <p:clrMapOvr>
    <a:masterClrMapping/>
  </p:clrMapOvr>
  <p:extLst>
    <p:ext uri="{DCECCB84-F9BA-43D5-87BE-67443E8EF086}">
      <p15:sldGuideLst xmlns:p15="http://schemas.microsoft.com/office/powerpoint/2012/main">
        <p15:guide id="1" pos="3931">
          <p15:clr>
            <a:srgbClr val="FBAE40"/>
          </p15:clr>
        </p15:guide>
        <p15:guide id="2" pos="3749">
          <p15:clr>
            <a:srgbClr val="FBAE40"/>
          </p15:clr>
        </p15:guide>
        <p15:guide id="3" orient="horz" pos="2069" userDrawn="1">
          <p15:clr>
            <a:srgbClr val="FBAE40"/>
          </p15:clr>
        </p15:guide>
        <p15:guide id="8" orient="horz" pos="2251"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Medien">
    <p:spTree>
      <p:nvGrpSpPr>
        <p:cNvPr id="1" name=""/>
        <p:cNvGrpSpPr/>
        <p:nvPr/>
      </p:nvGrpSpPr>
      <p:grpSpPr>
        <a:xfrm>
          <a:off x="0" y="0"/>
          <a:ext cx="0" cy="0"/>
          <a:chOff x="0" y="0"/>
          <a:chExt cx="0" cy="0"/>
        </a:xfrm>
      </p:grpSpPr>
      <p:sp>
        <p:nvSpPr>
          <p:cNvPr id="5" name="Medienplatzhalter 4">
            <a:extLst>
              <a:ext uri="{FF2B5EF4-FFF2-40B4-BE49-F238E27FC236}">
                <a16:creationId xmlns:a16="http://schemas.microsoft.com/office/drawing/2014/main" id="{9910714B-60D1-D509-81E2-55926F8298A0}"/>
              </a:ext>
            </a:extLst>
          </p:cNvPr>
          <p:cNvSpPr>
            <a:spLocks noGrp="1"/>
          </p:cNvSpPr>
          <p:nvPr>
            <p:ph type="media" sz="quarter" idx="21"/>
          </p:nvPr>
        </p:nvSpPr>
        <p:spPr>
          <a:xfrm>
            <a:off x="0" y="0"/>
            <a:ext cx="12192000" cy="6858000"/>
          </a:xfrm>
        </p:spPr>
        <p:txBody>
          <a:bodyPr/>
          <a:lstStyle/>
          <a:p>
            <a:endParaRPr lang="de-DE"/>
          </a:p>
        </p:txBody>
      </p:sp>
    </p:spTree>
    <p:extLst>
      <p:ext uri="{BB962C8B-B14F-4D97-AF65-F5344CB8AC3E}">
        <p14:creationId xmlns:p14="http://schemas.microsoft.com/office/powerpoint/2010/main" val="167690070"/>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rei Texte farbi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11" name="Textplatzhalter 10">
            <a:extLst>
              <a:ext uri="{FF2B5EF4-FFF2-40B4-BE49-F238E27FC236}">
                <a16:creationId xmlns:a16="http://schemas.microsoft.com/office/drawing/2014/main" id="{48976358-A101-FDE2-5583-FB9589965F39}"/>
              </a:ext>
            </a:extLst>
          </p:cNvPr>
          <p:cNvSpPr>
            <a:spLocks noGrp="1"/>
          </p:cNvSpPr>
          <p:nvPr>
            <p:ph type="body" sz="quarter" idx="13"/>
          </p:nvPr>
        </p:nvSpPr>
        <p:spPr>
          <a:xfrm>
            <a:off x="810000" y="2001600"/>
            <a:ext cx="3330000" cy="4039200"/>
          </a:xfrm>
          <a:solidFill>
            <a:schemeClr val="accent1"/>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3" name="Textplatzhalter 10">
            <a:extLst>
              <a:ext uri="{FF2B5EF4-FFF2-40B4-BE49-F238E27FC236}">
                <a16:creationId xmlns:a16="http://schemas.microsoft.com/office/drawing/2014/main" id="{23B1A437-237A-3F32-B422-DC2767FABDF9}"/>
              </a:ext>
            </a:extLst>
          </p:cNvPr>
          <p:cNvSpPr>
            <a:spLocks noGrp="1"/>
          </p:cNvSpPr>
          <p:nvPr>
            <p:ph type="body" sz="quarter" idx="14"/>
          </p:nvPr>
        </p:nvSpPr>
        <p:spPr>
          <a:xfrm>
            <a:off x="4429800" y="2001600"/>
            <a:ext cx="3330000" cy="4039200"/>
          </a:xfrm>
          <a:solidFill>
            <a:schemeClr val="accent2"/>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10">
            <a:extLst>
              <a:ext uri="{FF2B5EF4-FFF2-40B4-BE49-F238E27FC236}">
                <a16:creationId xmlns:a16="http://schemas.microsoft.com/office/drawing/2014/main" id="{1D4695FD-FD55-6CEC-31DD-060BBDE9D3E9}"/>
              </a:ext>
            </a:extLst>
          </p:cNvPr>
          <p:cNvSpPr>
            <a:spLocks noGrp="1"/>
          </p:cNvSpPr>
          <p:nvPr>
            <p:ph type="body" sz="quarter" idx="15"/>
          </p:nvPr>
        </p:nvSpPr>
        <p:spPr>
          <a:xfrm>
            <a:off x="8049600" y="2001600"/>
            <a:ext cx="3330000" cy="4039200"/>
          </a:xfrm>
          <a:solidFill>
            <a:schemeClr val="accent3"/>
          </a:solidFill>
        </p:spPr>
        <p:txBody>
          <a:bodyPr lIns="180000" tIns="158400" rIns="180000" bIns="1584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Datumsplatzhalter 7">
            <a:extLst>
              <a:ext uri="{FF2B5EF4-FFF2-40B4-BE49-F238E27FC236}">
                <a16:creationId xmlns:a16="http://schemas.microsoft.com/office/drawing/2014/main" id="{EED055FB-7396-7D6C-7F8A-3EA201FC1661}"/>
              </a:ext>
            </a:extLst>
          </p:cNvPr>
          <p:cNvSpPr>
            <a:spLocks noGrp="1"/>
          </p:cNvSpPr>
          <p:nvPr>
            <p:ph type="dt" sz="half" idx="16"/>
          </p:nvPr>
        </p:nvSpPr>
        <p:spPr/>
        <p:txBody>
          <a:bodyPr/>
          <a:lstStyle/>
          <a:p>
            <a:fld id="{6333944E-755B-4AAE-A836-2F7EAB2B6474}" type="datetime1">
              <a:rPr lang="de-DE" smtClean="0"/>
              <a:pPr/>
              <a:t>15.09.2026</a:t>
            </a:fld>
            <a:endParaRPr lang="de-DE" dirty="0">
              <a:solidFill>
                <a:schemeClr val="tx1"/>
              </a:solidFill>
            </a:endParaRPr>
          </a:p>
        </p:txBody>
      </p:sp>
      <p:sp>
        <p:nvSpPr>
          <p:cNvPr id="9" name="Fußzeilenplatzhalter 8">
            <a:extLst>
              <a:ext uri="{FF2B5EF4-FFF2-40B4-BE49-F238E27FC236}">
                <a16:creationId xmlns:a16="http://schemas.microsoft.com/office/drawing/2014/main" id="{1F252804-4C5E-A797-9D68-E9E4B501DF34}"/>
              </a:ext>
            </a:extLst>
          </p:cNvPr>
          <p:cNvSpPr>
            <a:spLocks noGrp="1"/>
          </p:cNvSpPr>
          <p:nvPr>
            <p:ph type="ftr" sz="quarter" idx="17"/>
          </p:nvPr>
        </p:nvSpPr>
        <p:spPr/>
        <p:txBody>
          <a:bodyPr/>
          <a:lstStyle/>
          <a:p>
            <a:r>
              <a:rPr lang="de-DE"/>
              <a:t>Hier steht das Thema</a:t>
            </a:r>
            <a:endParaRPr lang="de-DE" dirty="0"/>
          </a:p>
        </p:txBody>
      </p:sp>
      <p:sp>
        <p:nvSpPr>
          <p:cNvPr id="10" name="Foliennummernplatzhalter 9">
            <a:extLst>
              <a:ext uri="{FF2B5EF4-FFF2-40B4-BE49-F238E27FC236}">
                <a16:creationId xmlns:a16="http://schemas.microsoft.com/office/drawing/2014/main" id="{ED5A593D-4961-6FD4-F558-B72A71634E2A}"/>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645313490"/>
      </p:ext>
    </p:extLst>
  </p:cSld>
  <p:clrMapOvr>
    <a:masterClrMapping/>
  </p:clrMapOvr>
  <p:extLst>
    <p:ext uri="{DCECCB84-F9BA-43D5-87BE-67443E8EF086}">
      <p15:sldGuideLst xmlns:p15="http://schemas.microsoft.com/office/powerpoint/2012/main">
        <p15:guide id="1" pos="5069" userDrawn="1">
          <p15:clr>
            <a:srgbClr val="FBAE40"/>
          </p15:clr>
        </p15:guide>
        <p15:guide id="2" pos="4889" userDrawn="1">
          <p15:clr>
            <a:srgbClr val="FBAE40"/>
          </p15:clr>
        </p15:guide>
        <p15:guide id="3" orient="horz" pos="1259">
          <p15:clr>
            <a:srgbClr val="FBAE40"/>
          </p15:clr>
        </p15:guide>
        <p15:guide id="4" pos="2611" userDrawn="1">
          <p15:clr>
            <a:srgbClr val="FBAE40"/>
          </p15:clr>
        </p15:guide>
        <p15:guide id="5" pos="2789"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11" name="Rechteck 10">
            <a:extLst>
              <a:ext uri="{FF2B5EF4-FFF2-40B4-BE49-F238E27FC236}">
                <a16:creationId xmlns:a16="http://schemas.microsoft.com/office/drawing/2014/main" id="{6E96B8DD-2037-A7D3-5171-B835ED354C1D}"/>
              </a:ext>
            </a:extLst>
          </p:cNvPr>
          <p:cNvSpPr/>
          <p:nvPr userDrawn="1"/>
        </p:nvSpPr>
        <p:spPr>
          <a:xfrm>
            <a:off x="810000" y="813600"/>
            <a:ext cx="10569600" cy="52272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8" name="Textplatzhalter 7">
            <a:extLst>
              <a:ext uri="{FF2B5EF4-FFF2-40B4-BE49-F238E27FC236}">
                <a16:creationId xmlns:a16="http://schemas.microsoft.com/office/drawing/2014/main" id="{99A078D5-2556-C1D8-84E6-8F329DABF04C}"/>
              </a:ext>
            </a:extLst>
          </p:cNvPr>
          <p:cNvSpPr>
            <a:spLocks noGrp="1"/>
          </p:cNvSpPr>
          <p:nvPr>
            <p:ph type="body" sz="quarter" idx="13"/>
          </p:nvPr>
        </p:nvSpPr>
        <p:spPr>
          <a:xfrm>
            <a:off x="3067200" y="813245"/>
            <a:ext cx="6125144" cy="5228780"/>
          </a:xfrm>
        </p:spPr>
        <p:txBody>
          <a:bodyPr lIns="0" tIns="720000" bIns="720000" anchor="ctr" anchorCtr="0"/>
          <a:lstStyle>
            <a:lvl1pPr>
              <a:spcAft>
                <a:spcPts val="1600"/>
              </a:spcAft>
              <a:defRPr sz="2200">
                <a:solidFill>
                  <a:schemeClr val="bg1"/>
                </a:solidFill>
              </a:defRPr>
            </a:lvl1pPr>
            <a:lvl2pPr>
              <a:spcAft>
                <a:spcPts val="0"/>
              </a:spcAft>
              <a:defRPr sz="1000" b="1">
                <a:solidFill>
                  <a:schemeClr val="accent2"/>
                </a:solidFill>
              </a:defRPr>
            </a:lvl2pPr>
            <a:lvl3pPr>
              <a:spcAft>
                <a:spcPts val="0"/>
              </a:spcAft>
              <a:buNone/>
              <a:defRPr sz="1000" b="1">
                <a:solidFill>
                  <a:schemeClr val="accent2"/>
                </a:solidFill>
              </a:defRPr>
            </a:lvl3pPr>
            <a:lvl4pPr marL="0" indent="0">
              <a:spcAft>
                <a:spcPts val="0"/>
              </a:spcAft>
              <a:buNone/>
              <a:defRPr sz="1000" b="1">
                <a:solidFill>
                  <a:schemeClr val="accent2"/>
                </a:solidFill>
              </a:defRPr>
            </a:lvl4pPr>
            <a:lvl5pPr marL="0" indent="0">
              <a:spcAft>
                <a:spcPts val="0"/>
              </a:spcAft>
              <a:buNone/>
              <a:defRPr sz="1000" b="1">
                <a:solidFill>
                  <a:schemeClr val="accent2"/>
                </a:solidFill>
              </a:defRPr>
            </a:lvl5pPr>
            <a:lvl6pPr>
              <a:spcAft>
                <a:spcPts val="0"/>
              </a:spcAft>
              <a:defRPr sz="1000" b="1">
                <a:solidFill>
                  <a:schemeClr val="accent2"/>
                </a:solidFill>
              </a:defRPr>
            </a:lvl6pPr>
            <a:lvl7pPr>
              <a:spcAft>
                <a:spcPts val="0"/>
              </a:spcAft>
              <a:defRPr sz="1000" b="1">
                <a:solidFill>
                  <a:schemeClr val="accent2"/>
                </a:solidFill>
              </a:defRPr>
            </a:lvl7pPr>
            <a:lvl8pPr>
              <a:spcAft>
                <a:spcPts val="0"/>
              </a:spcAft>
              <a:defRPr sz="1000" b="1">
                <a:solidFill>
                  <a:schemeClr val="accent2"/>
                </a:solidFill>
              </a:defRPr>
            </a:lvl8pPr>
            <a:lvl9pPr>
              <a:spcAft>
                <a:spcPts val="0"/>
              </a:spcAft>
              <a:defRPr sz="1000" b="1">
                <a:solidFill>
                  <a:schemeClr val="accent2"/>
                </a:solidFill>
              </a:defRPr>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pic>
        <p:nvPicPr>
          <p:cNvPr id="13" name="Grafik 12">
            <a:extLst>
              <a:ext uri="{FF2B5EF4-FFF2-40B4-BE49-F238E27FC236}">
                <a16:creationId xmlns:a16="http://schemas.microsoft.com/office/drawing/2014/main" id="{B6F28E22-2DFD-E253-12DE-08BB7455D31C}"/>
              </a:ext>
            </a:extLst>
          </p:cNvPr>
          <p:cNvPicPr>
            <a:picLocks noChangeAspect="1"/>
          </p:cNvPicPr>
          <p:nvPr userDrawn="1"/>
        </p:nvPicPr>
        <p:blipFill>
          <a:blip r:embed="rId2"/>
          <a:stretch>
            <a:fillRect/>
          </a:stretch>
        </p:blipFill>
        <p:spPr>
          <a:xfrm>
            <a:off x="9320855" y="3807941"/>
            <a:ext cx="1216516" cy="1386000"/>
          </a:xfrm>
          <a:prstGeom prst="rect">
            <a:avLst/>
          </a:prstGeom>
        </p:spPr>
      </p:pic>
      <p:sp>
        <p:nvSpPr>
          <p:cNvPr id="2" name="Datumsplatzhalter 1">
            <a:extLst>
              <a:ext uri="{FF2B5EF4-FFF2-40B4-BE49-F238E27FC236}">
                <a16:creationId xmlns:a16="http://schemas.microsoft.com/office/drawing/2014/main" id="{0CD36D6A-C0B1-3C26-5DF4-2FB6233F1D60}"/>
              </a:ext>
            </a:extLst>
          </p:cNvPr>
          <p:cNvSpPr>
            <a:spLocks noGrp="1"/>
          </p:cNvSpPr>
          <p:nvPr>
            <p:ph type="dt" sz="half" idx="14"/>
          </p:nvPr>
        </p:nvSpPr>
        <p:spPr/>
        <p:txBody>
          <a:bodyPr/>
          <a:lstStyle/>
          <a:p>
            <a:fld id="{6333944E-755B-4AAE-A836-2F7EAB2B6474}" type="datetime1">
              <a:rPr lang="de-DE" smtClean="0"/>
              <a:pPr/>
              <a:t>15.09.2026</a:t>
            </a:fld>
            <a:endParaRPr lang="de-DE" dirty="0">
              <a:solidFill>
                <a:schemeClr val="tx1"/>
              </a:solidFill>
            </a:endParaRPr>
          </a:p>
        </p:txBody>
      </p:sp>
      <p:sp>
        <p:nvSpPr>
          <p:cNvPr id="3" name="Fußzeilenplatzhalter 2">
            <a:extLst>
              <a:ext uri="{FF2B5EF4-FFF2-40B4-BE49-F238E27FC236}">
                <a16:creationId xmlns:a16="http://schemas.microsoft.com/office/drawing/2014/main" id="{F927B0F9-0199-C256-02A7-233FBD3FAEFB}"/>
              </a:ext>
            </a:extLst>
          </p:cNvPr>
          <p:cNvSpPr>
            <a:spLocks noGrp="1"/>
          </p:cNvSpPr>
          <p:nvPr>
            <p:ph type="ftr" sz="quarter" idx="15"/>
          </p:nvPr>
        </p:nvSpPr>
        <p:spPr/>
        <p:txBody>
          <a:bodyPr/>
          <a:lstStyle/>
          <a:p>
            <a:r>
              <a:rPr lang="de-DE"/>
              <a:t>Hier steht das Thema</a:t>
            </a:r>
            <a:endParaRPr lang="de-DE" dirty="0"/>
          </a:p>
        </p:txBody>
      </p:sp>
      <p:sp>
        <p:nvSpPr>
          <p:cNvPr id="7" name="Foliennummernplatzhalter 6">
            <a:extLst>
              <a:ext uri="{FF2B5EF4-FFF2-40B4-BE49-F238E27FC236}">
                <a16:creationId xmlns:a16="http://schemas.microsoft.com/office/drawing/2014/main" id="{A96B2947-EF1D-690E-7E6F-F6B588B24A28}"/>
              </a:ext>
            </a:extLst>
          </p:cNvPr>
          <p:cNvSpPr>
            <a:spLocks noGrp="1"/>
          </p:cNvSpPr>
          <p:nvPr>
            <p:ph type="sldNum" sz="quarter" idx="16"/>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785755027"/>
      </p:ext>
    </p:extLst>
  </p:cSld>
  <p:clrMapOvr>
    <a:masterClrMapping/>
  </p:clrMapOvr>
  <p:extLst>
    <p:ext uri="{DCECCB84-F9BA-43D5-87BE-67443E8EF086}">
      <p15:sldGuideLst xmlns:p15="http://schemas.microsoft.com/office/powerpoint/2012/main">
        <p15:guide id="1" orient="horz" pos="51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ell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FC40CE-71BF-AA3D-0AC0-6A32B9AB0E9B}"/>
              </a:ext>
            </a:extLst>
          </p:cNvPr>
          <p:cNvSpPr>
            <a:spLocks noGrp="1"/>
          </p:cNvSpPr>
          <p:nvPr>
            <p:ph type="title"/>
          </p:nvPr>
        </p:nvSpPr>
        <p:spPr/>
        <p:txBody>
          <a:bodyPr/>
          <a:lstStyle/>
          <a:p>
            <a:r>
              <a:rPr lang="de-DE"/>
              <a:t>Mastertitelformat bearbeiten</a:t>
            </a:r>
          </a:p>
        </p:txBody>
      </p:sp>
      <p:sp>
        <p:nvSpPr>
          <p:cNvPr id="4" name="Tabellenplatzhalter 3">
            <a:extLst>
              <a:ext uri="{FF2B5EF4-FFF2-40B4-BE49-F238E27FC236}">
                <a16:creationId xmlns:a16="http://schemas.microsoft.com/office/drawing/2014/main" id="{3C102271-36D2-C644-4B30-B64A74F44734}"/>
              </a:ext>
            </a:extLst>
          </p:cNvPr>
          <p:cNvSpPr>
            <a:spLocks noGrp="1"/>
          </p:cNvSpPr>
          <p:nvPr>
            <p:ph type="tbl" sz="quarter" idx="15"/>
          </p:nvPr>
        </p:nvSpPr>
        <p:spPr>
          <a:xfrm>
            <a:off x="811212" y="2430780"/>
            <a:ext cx="10569600" cy="3612955"/>
          </a:xfrm>
        </p:spPr>
        <p:txBody>
          <a:bodyPr tIns="0"/>
          <a:lstStyle/>
          <a:p>
            <a:endParaRPr lang="de-DE"/>
          </a:p>
        </p:txBody>
      </p:sp>
      <p:sp>
        <p:nvSpPr>
          <p:cNvPr id="10" name="Textplatzhalter 10">
            <a:extLst>
              <a:ext uri="{FF2B5EF4-FFF2-40B4-BE49-F238E27FC236}">
                <a16:creationId xmlns:a16="http://schemas.microsoft.com/office/drawing/2014/main" id="{3CC1A110-36CA-A5A3-9AD7-07A80C6FE329}"/>
              </a:ext>
            </a:extLst>
          </p:cNvPr>
          <p:cNvSpPr>
            <a:spLocks noGrp="1"/>
          </p:cNvSpPr>
          <p:nvPr>
            <p:ph type="body" sz="quarter" idx="13"/>
          </p:nvPr>
        </p:nvSpPr>
        <p:spPr>
          <a:xfrm>
            <a:off x="810000" y="2001599"/>
            <a:ext cx="10569600" cy="427276"/>
          </a:xfrm>
        </p:spPr>
        <p:txBody>
          <a:bodyPr/>
          <a:lstStyle>
            <a:lvl1pPr>
              <a:defRPr>
                <a:solidFill>
                  <a:schemeClr val="accent1"/>
                </a:solidFill>
              </a:defRPr>
            </a:lvl1pPr>
          </a:lstStyle>
          <a:p>
            <a:pPr lvl="0"/>
            <a:r>
              <a:rPr lang="de-DE" dirty="0"/>
              <a:t>Mastertextformat bearbeiten</a:t>
            </a:r>
          </a:p>
        </p:txBody>
      </p:sp>
      <p:sp>
        <p:nvSpPr>
          <p:cNvPr id="3" name="Datumsplatzhalter 2">
            <a:extLst>
              <a:ext uri="{FF2B5EF4-FFF2-40B4-BE49-F238E27FC236}">
                <a16:creationId xmlns:a16="http://schemas.microsoft.com/office/drawing/2014/main" id="{51A1FE8A-B077-8064-7105-30449CC14ADF}"/>
              </a:ext>
            </a:extLst>
          </p:cNvPr>
          <p:cNvSpPr>
            <a:spLocks noGrp="1"/>
          </p:cNvSpPr>
          <p:nvPr>
            <p:ph type="dt" sz="half" idx="16"/>
          </p:nvPr>
        </p:nvSpPr>
        <p:spPr/>
        <p:txBody>
          <a:bodyPr/>
          <a:lstStyle/>
          <a:p>
            <a:fld id="{6333944E-755B-4AAE-A836-2F7EAB2B6474}" type="datetime1">
              <a:rPr lang="de-DE" smtClean="0"/>
              <a:pPr/>
              <a:t>15.09.2026</a:t>
            </a:fld>
            <a:endParaRPr lang="de-DE" dirty="0">
              <a:solidFill>
                <a:schemeClr val="tx1"/>
              </a:solidFill>
            </a:endParaRPr>
          </a:p>
        </p:txBody>
      </p:sp>
      <p:sp>
        <p:nvSpPr>
          <p:cNvPr id="8" name="Fußzeilenplatzhalter 7">
            <a:extLst>
              <a:ext uri="{FF2B5EF4-FFF2-40B4-BE49-F238E27FC236}">
                <a16:creationId xmlns:a16="http://schemas.microsoft.com/office/drawing/2014/main" id="{38622510-1DB6-2939-649B-7ED180A2DAC7}"/>
              </a:ext>
            </a:extLst>
          </p:cNvPr>
          <p:cNvSpPr>
            <a:spLocks noGrp="1"/>
          </p:cNvSpPr>
          <p:nvPr>
            <p:ph type="ftr" sz="quarter" idx="17"/>
          </p:nvPr>
        </p:nvSpPr>
        <p:spPr/>
        <p:txBody>
          <a:bodyPr/>
          <a:lstStyle/>
          <a:p>
            <a:r>
              <a:rPr lang="de-DE"/>
              <a:t>Hier steht das Thema</a:t>
            </a:r>
            <a:endParaRPr lang="de-DE" dirty="0"/>
          </a:p>
        </p:txBody>
      </p:sp>
      <p:sp>
        <p:nvSpPr>
          <p:cNvPr id="9" name="Foliennummernplatzhalter 8">
            <a:extLst>
              <a:ext uri="{FF2B5EF4-FFF2-40B4-BE49-F238E27FC236}">
                <a16:creationId xmlns:a16="http://schemas.microsoft.com/office/drawing/2014/main" id="{4C727C02-C06E-93CD-21E2-EB402AC4EDAD}"/>
              </a:ext>
            </a:extLst>
          </p:cNvPr>
          <p:cNvSpPr>
            <a:spLocks noGrp="1"/>
          </p:cNvSpPr>
          <p:nvPr>
            <p:ph type="sldNum" sz="quarter" idx="18"/>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2931189385"/>
      </p:ext>
    </p:extLst>
  </p:cSld>
  <p:clrMapOvr>
    <a:masterClrMapping/>
  </p:clrMapOvr>
  <p:extLst>
    <p:ext uri="{DCECCB84-F9BA-43D5-87BE-67443E8EF086}">
      <p15:sldGuideLst xmlns:p15="http://schemas.microsoft.com/office/powerpoint/2012/main">
        <p15:guide id="3" orient="horz" pos="1259">
          <p15:clr>
            <a:srgbClr val="FBAE40"/>
          </p15:clr>
        </p15:guide>
        <p15:guide id="4" orient="horz" pos="153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34FB5-2EC7-D4B1-8035-B3DE80605808}"/>
              </a:ext>
            </a:extLst>
          </p:cNvPr>
          <p:cNvSpPr>
            <a:spLocks noGrp="1"/>
          </p:cNvSpPr>
          <p:nvPr>
            <p:ph type="title"/>
          </p:nvPr>
        </p:nvSpPr>
        <p:spPr/>
        <p:txBody>
          <a:bodyPr/>
          <a:lstStyle/>
          <a:p>
            <a:r>
              <a:rPr lang="de-DE"/>
              <a:t>Mastertitelformat bearbeiten</a:t>
            </a:r>
          </a:p>
        </p:txBody>
      </p:sp>
      <p:sp>
        <p:nvSpPr>
          <p:cNvPr id="6" name="Datumsplatzhalter 5">
            <a:extLst>
              <a:ext uri="{FF2B5EF4-FFF2-40B4-BE49-F238E27FC236}">
                <a16:creationId xmlns:a16="http://schemas.microsoft.com/office/drawing/2014/main" id="{A3383D72-422B-6572-35F1-1E670D1F24CC}"/>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7" name="Fußzeilenplatzhalter 6">
            <a:extLst>
              <a:ext uri="{FF2B5EF4-FFF2-40B4-BE49-F238E27FC236}">
                <a16:creationId xmlns:a16="http://schemas.microsoft.com/office/drawing/2014/main" id="{EF3BF694-A59C-E305-37DA-5B53AC189821}"/>
              </a:ext>
            </a:extLst>
          </p:cNvPr>
          <p:cNvSpPr>
            <a:spLocks noGrp="1"/>
          </p:cNvSpPr>
          <p:nvPr>
            <p:ph type="ftr" sz="quarter" idx="11"/>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5F7D4218-DB7A-EDE6-EEDB-50198290FBC0}"/>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015720030"/>
      </p:ext>
    </p:extLst>
  </p:cSld>
  <p:clrMapOvr>
    <a:masterClrMapping/>
  </p:clrMapOvr>
  <p:extLst>
    <p:ext uri="{DCECCB84-F9BA-43D5-87BE-67443E8EF086}">
      <p15:sldGuideLst xmlns:p15="http://schemas.microsoft.com/office/powerpoint/2012/main">
        <p15:guide id="1" orient="horz" pos="1259"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mit Linie">
    <p:spTree>
      <p:nvGrpSpPr>
        <p:cNvPr id="1" name=""/>
        <p:cNvGrpSpPr/>
        <p:nvPr/>
      </p:nvGrpSpPr>
      <p:grpSpPr>
        <a:xfrm>
          <a:off x="0" y="0"/>
          <a:ext cx="0" cy="0"/>
          <a:chOff x="0" y="0"/>
          <a:chExt cx="0" cy="0"/>
        </a:xfrm>
      </p:grpSpPr>
      <p:sp>
        <p:nvSpPr>
          <p:cNvPr id="5" name="Datumsplatzhalter 4">
            <a:extLst>
              <a:ext uri="{FF2B5EF4-FFF2-40B4-BE49-F238E27FC236}">
                <a16:creationId xmlns:a16="http://schemas.microsoft.com/office/drawing/2014/main" id="{644A208B-F079-F978-AD21-45AB032AD317}"/>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6" name="Fußzeilenplatzhalter 5">
            <a:extLst>
              <a:ext uri="{FF2B5EF4-FFF2-40B4-BE49-F238E27FC236}">
                <a16:creationId xmlns:a16="http://schemas.microsoft.com/office/drawing/2014/main" id="{34A820FD-4EF4-BC60-8FC9-947865535190}"/>
              </a:ext>
            </a:extLst>
          </p:cNvPr>
          <p:cNvSpPr>
            <a:spLocks noGrp="1"/>
          </p:cNvSpPr>
          <p:nvPr>
            <p:ph type="ftr" sz="quarter" idx="11"/>
          </p:nvPr>
        </p:nvSpPr>
        <p:spPr/>
        <p:txBody>
          <a:bodyPr/>
          <a:lstStyle/>
          <a:p>
            <a:r>
              <a:rPr lang="de-DE"/>
              <a:t>Hier steht das Thema</a:t>
            </a:r>
            <a:endParaRPr lang="de-DE" dirty="0"/>
          </a:p>
        </p:txBody>
      </p:sp>
      <p:sp>
        <p:nvSpPr>
          <p:cNvPr id="7" name="Foliennummernplatzhalter 6">
            <a:extLst>
              <a:ext uri="{FF2B5EF4-FFF2-40B4-BE49-F238E27FC236}">
                <a16:creationId xmlns:a16="http://schemas.microsoft.com/office/drawing/2014/main" id="{B8AB3AEE-05A5-4E33-722E-3D5D8A41B7D7}"/>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3258540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6D25BA1F-7CE6-1BE9-5502-AFCF3FC01026}"/>
              </a:ext>
            </a:extLst>
          </p:cNvPr>
          <p:cNvPicPr>
            <a:picLocks noChangeAspect="1"/>
          </p:cNvPicPr>
          <p:nvPr userDrawn="1"/>
        </p:nvPicPr>
        <p:blipFill>
          <a:blip r:embed="rId2"/>
          <a:stretch>
            <a:fillRect/>
          </a:stretch>
        </p:blipFill>
        <p:spPr>
          <a:xfrm>
            <a:off x="9843988" y="683022"/>
            <a:ext cx="1544400" cy="562032"/>
          </a:xfrm>
          <a:prstGeom prst="rect">
            <a:avLst/>
          </a:prstGeom>
        </p:spPr>
      </p:pic>
      <p:sp>
        <p:nvSpPr>
          <p:cNvPr id="6" name="Datumsplatzhalter 5">
            <a:extLst>
              <a:ext uri="{FF2B5EF4-FFF2-40B4-BE49-F238E27FC236}">
                <a16:creationId xmlns:a16="http://schemas.microsoft.com/office/drawing/2014/main" id="{14A99F93-CB0A-1FD2-B687-AAEB82014EC8}"/>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7" name="Fußzeilenplatzhalter 6">
            <a:extLst>
              <a:ext uri="{FF2B5EF4-FFF2-40B4-BE49-F238E27FC236}">
                <a16:creationId xmlns:a16="http://schemas.microsoft.com/office/drawing/2014/main" id="{10C0D2FF-83B2-6AD2-2529-E06815B8DEA4}"/>
              </a:ext>
            </a:extLst>
          </p:cNvPr>
          <p:cNvSpPr>
            <a:spLocks noGrp="1"/>
          </p:cNvSpPr>
          <p:nvPr>
            <p:ph type="ftr" sz="quarter" idx="11"/>
          </p:nvPr>
        </p:nvSpPr>
        <p:spPr/>
        <p:txBody>
          <a:bodyPr/>
          <a:lstStyle/>
          <a:p>
            <a:r>
              <a:rPr lang="de-DE"/>
              <a:t>Hier steht das Thema</a:t>
            </a:r>
            <a:endParaRPr lang="de-DE" dirty="0"/>
          </a:p>
        </p:txBody>
      </p:sp>
      <p:sp>
        <p:nvSpPr>
          <p:cNvPr id="8" name="Foliennummernplatzhalter 7">
            <a:extLst>
              <a:ext uri="{FF2B5EF4-FFF2-40B4-BE49-F238E27FC236}">
                <a16:creationId xmlns:a16="http://schemas.microsoft.com/office/drawing/2014/main" id="{EBAF39FB-0751-D122-F77A-E54D569796F6}"/>
              </a:ext>
            </a:extLst>
          </p:cNvPr>
          <p:cNvSpPr>
            <a:spLocks noGrp="1"/>
          </p:cNvSpPr>
          <p:nvPr>
            <p:ph type="sldNum" sz="quarter" idx="12"/>
          </p:nvPr>
        </p:nvSpPr>
        <p:spPr/>
        <p:txBody>
          <a:bodyPr/>
          <a:lstStyle/>
          <a:p>
            <a:pPr algn="l"/>
            <a:fld id="{32306F79-3C06-4672-972B-47D8DE2A461D}" type="slidenum">
              <a:rPr lang="de-DE" smtClean="0"/>
              <a:pPr algn="l"/>
              <a:t>‹Nr.›</a:t>
            </a:fld>
            <a:endParaRPr lang="de-DE" dirty="0">
              <a:solidFill>
                <a:schemeClr val="tx1"/>
              </a:solidFill>
            </a:endParaRPr>
          </a:p>
        </p:txBody>
      </p:sp>
    </p:spTree>
    <p:extLst>
      <p:ext uri="{BB962C8B-B14F-4D97-AF65-F5344CB8AC3E}">
        <p14:creationId xmlns:p14="http://schemas.microsoft.com/office/powerpoint/2010/main" val="17128161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Schluss">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E34FB5-2EC7-D4B1-8035-B3DE80605808}"/>
              </a:ext>
            </a:extLst>
          </p:cNvPr>
          <p:cNvSpPr>
            <a:spLocks noGrp="1"/>
          </p:cNvSpPr>
          <p:nvPr>
            <p:ph type="title"/>
          </p:nvPr>
        </p:nvSpPr>
        <p:spPr/>
        <p:txBody>
          <a:bodyPr/>
          <a:lstStyle/>
          <a:p>
            <a:r>
              <a:rPr lang="de-DE"/>
              <a:t>Mastertitelformat bearbeiten</a:t>
            </a:r>
          </a:p>
        </p:txBody>
      </p:sp>
      <p:pic>
        <p:nvPicPr>
          <p:cNvPr id="9" name="Grafik 8">
            <a:extLst>
              <a:ext uri="{FF2B5EF4-FFF2-40B4-BE49-F238E27FC236}">
                <a16:creationId xmlns:a16="http://schemas.microsoft.com/office/drawing/2014/main" id="{0E125B48-9E35-8595-B813-2436D700F0F2}"/>
              </a:ext>
            </a:extLst>
          </p:cNvPr>
          <p:cNvPicPr>
            <a:picLocks noChangeAspect="1"/>
          </p:cNvPicPr>
          <p:nvPr userDrawn="1"/>
        </p:nvPicPr>
        <p:blipFill>
          <a:blip r:embed="rId2"/>
          <a:stretch>
            <a:fillRect/>
          </a:stretch>
        </p:blipFill>
        <p:spPr>
          <a:xfrm>
            <a:off x="805260" y="5009653"/>
            <a:ext cx="1480930" cy="1049154"/>
          </a:xfrm>
          <a:prstGeom prst="rect">
            <a:avLst/>
          </a:prstGeom>
        </p:spPr>
      </p:pic>
      <p:grpSp>
        <p:nvGrpSpPr>
          <p:cNvPr id="25" name="Gruppieren 24">
            <a:extLst>
              <a:ext uri="{FF2B5EF4-FFF2-40B4-BE49-F238E27FC236}">
                <a16:creationId xmlns:a16="http://schemas.microsoft.com/office/drawing/2014/main" id="{19DDE29E-1873-75BD-7492-2C8B77A7E03B}"/>
              </a:ext>
            </a:extLst>
          </p:cNvPr>
          <p:cNvGrpSpPr>
            <a:grpSpLocks noChangeAspect="1"/>
          </p:cNvGrpSpPr>
          <p:nvPr userDrawn="1"/>
        </p:nvGrpSpPr>
        <p:grpSpPr>
          <a:xfrm>
            <a:off x="3875658" y="5075680"/>
            <a:ext cx="612000" cy="943169"/>
            <a:chOff x="5399611" y="2662564"/>
            <a:chExt cx="1107745" cy="1707175"/>
          </a:xfrm>
        </p:grpSpPr>
        <p:grpSp>
          <p:nvGrpSpPr>
            <p:cNvPr id="6" name="Grafik 3">
              <a:extLst>
                <a:ext uri="{FF2B5EF4-FFF2-40B4-BE49-F238E27FC236}">
                  <a16:creationId xmlns:a16="http://schemas.microsoft.com/office/drawing/2014/main" id="{05449DAB-4C02-CE52-72B3-347054020A80}"/>
                </a:ext>
              </a:extLst>
            </p:cNvPr>
            <p:cNvGrpSpPr/>
            <p:nvPr/>
          </p:nvGrpSpPr>
          <p:grpSpPr>
            <a:xfrm>
              <a:off x="5399611" y="3290536"/>
              <a:ext cx="1101595" cy="1079203"/>
              <a:chOff x="5399611" y="3290536"/>
              <a:chExt cx="1101595" cy="1079203"/>
            </a:xfrm>
            <a:solidFill>
              <a:srgbClr val="1E8E2C"/>
            </a:solidFill>
          </p:grpSpPr>
          <p:sp>
            <p:nvSpPr>
              <p:cNvPr id="7" name="Freihandform: Form 6">
                <a:extLst>
                  <a:ext uri="{FF2B5EF4-FFF2-40B4-BE49-F238E27FC236}">
                    <a16:creationId xmlns:a16="http://schemas.microsoft.com/office/drawing/2014/main" id="{6EEBBF7A-BBBA-0BA2-E852-0EA3D8EA095A}"/>
                  </a:ext>
                </a:extLst>
              </p:cNvPr>
              <p:cNvSpPr/>
              <p:nvPr/>
            </p:nvSpPr>
            <p:spPr>
              <a:xfrm>
                <a:off x="6271016" y="3909548"/>
                <a:ext cx="223302" cy="153734"/>
              </a:xfrm>
              <a:custGeom>
                <a:avLst/>
                <a:gdLst>
                  <a:gd name="csX0" fmla="*/ 124307 w 223302"/>
                  <a:gd name="csY0" fmla="*/ 153734 h 153734"/>
                  <a:gd name="csX1" fmla="*/ 98 w 223302"/>
                  <a:gd name="csY1" fmla="*/ 0 h 153734"/>
                  <a:gd name="csX2" fmla="*/ 223302 w 223302"/>
                  <a:gd name="csY2" fmla="*/ 318 h 153734"/>
                  <a:gd name="csX3" fmla="*/ 177758 w 223302"/>
                  <a:gd name="csY3" fmla="*/ 153223 h 153734"/>
                  <a:gd name="csX4" fmla="*/ 124307 w 223302"/>
                  <a:gd name="csY4" fmla="*/ 153734 h 153734"/>
                </a:gdLst>
                <a:ahLst/>
                <a:cxnLst>
                  <a:cxn ang="0">
                    <a:pos x="csX0" y="csY0"/>
                  </a:cxn>
                  <a:cxn ang="0">
                    <a:pos x="csX1" y="csY1"/>
                  </a:cxn>
                  <a:cxn ang="0">
                    <a:pos x="csX2" y="csY2"/>
                  </a:cxn>
                  <a:cxn ang="0">
                    <a:pos x="csX3" y="csY3"/>
                  </a:cxn>
                  <a:cxn ang="0">
                    <a:pos x="csX4" y="csY4"/>
                  </a:cxn>
                </a:cxnLst>
                <a:rect l="l" t="t" r="r" b="b"/>
                <a:pathLst>
                  <a:path w="223302" h="153734">
                    <a:moveTo>
                      <a:pt x="124307" y="153734"/>
                    </a:moveTo>
                    <a:cubicBezTo>
                      <a:pt x="-8047" y="153734"/>
                      <a:pt x="98" y="0"/>
                      <a:pt x="98" y="0"/>
                    </a:cubicBezTo>
                    <a:lnTo>
                      <a:pt x="223302" y="318"/>
                    </a:lnTo>
                    <a:cubicBezTo>
                      <a:pt x="215703" y="54533"/>
                      <a:pt x="200797" y="105453"/>
                      <a:pt x="177758" y="153223"/>
                    </a:cubicBezTo>
                    <a:cubicBezTo>
                      <a:pt x="177758" y="153223"/>
                      <a:pt x="159941" y="153734"/>
                      <a:pt x="124307" y="153734"/>
                    </a:cubicBezTo>
                    <a:close/>
                  </a:path>
                </a:pathLst>
              </a:custGeom>
              <a:solidFill>
                <a:srgbClr val="1E8E2C"/>
              </a:solidFill>
              <a:ln w="8132" cap="flat">
                <a:noFill/>
                <a:prstDash val="solid"/>
                <a:miter/>
              </a:ln>
            </p:spPr>
            <p:txBody>
              <a:bodyPr/>
              <a:lstStyle/>
              <a:p>
                <a:endParaRPr lang="de-DE"/>
              </a:p>
            </p:txBody>
          </p:sp>
          <p:sp>
            <p:nvSpPr>
              <p:cNvPr id="8" name="Freihandform: Form 7">
                <a:extLst>
                  <a:ext uri="{FF2B5EF4-FFF2-40B4-BE49-F238E27FC236}">
                    <a16:creationId xmlns:a16="http://schemas.microsoft.com/office/drawing/2014/main" id="{56DCE872-9743-7805-1857-6CC3EA2C99DF}"/>
                  </a:ext>
                </a:extLst>
              </p:cNvPr>
              <p:cNvSpPr/>
              <p:nvPr/>
            </p:nvSpPr>
            <p:spPr>
              <a:xfrm>
                <a:off x="5478175" y="4112152"/>
                <a:ext cx="845578" cy="257587"/>
              </a:xfrm>
              <a:custGeom>
                <a:avLst/>
                <a:gdLst>
                  <a:gd name="csX0" fmla="*/ 845578 w 845578"/>
                  <a:gd name="csY0" fmla="*/ 115276 h 257587"/>
                  <a:gd name="csX1" fmla="*/ 471425 w 845578"/>
                  <a:gd name="csY1" fmla="*/ 257587 h 257587"/>
                  <a:gd name="csX2" fmla="*/ 0 w 845578"/>
                  <a:gd name="csY2" fmla="*/ 849 h 257587"/>
                  <a:gd name="csX3" fmla="*/ 730835 w 845578"/>
                  <a:gd name="csY3" fmla="*/ 0 h 257587"/>
                  <a:gd name="csX4" fmla="*/ 845578 w 845578"/>
                  <a:gd name="csY4" fmla="*/ 115276 h 257587"/>
                </a:gdLst>
                <a:ahLst/>
                <a:cxnLst>
                  <a:cxn ang="0">
                    <a:pos x="csX0" y="csY0"/>
                  </a:cxn>
                  <a:cxn ang="0">
                    <a:pos x="csX1" y="csY1"/>
                  </a:cxn>
                  <a:cxn ang="0">
                    <a:pos x="csX2" y="csY2"/>
                  </a:cxn>
                  <a:cxn ang="0">
                    <a:pos x="csX3" y="csY3"/>
                  </a:cxn>
                  <a:cxn ang="0">
                    <a:pos x="csX4" y="csY4"/>
                  </a:cxn>
                </a:cxnLst>
                <a:rect l="l" t="t" r="r" b="b"/>
                <a:pathLst>
                  <a:path w="845578" h="257587">
                    <a:moveTo>
                      <a:pt x="845578" y="115276"/>
                    </a:moveTo>
                    <a:cubicBezTo>
                      <a:pt x="747447" y="203583"/>
                      <a:pt x="615948" y="257587"/>
                      <a:pt x="471425" y="257587"/>
                    </a:cubicBezTo>
                    <a:cubicBezTo>
                      <a:pt x="272233" y="257587"/>
                      <a:pt x="96444" y="154519"/>
                      <a:pt x="0" y="849"/>
                    </a:cubicBezTo>
                    <a:lnTo>
                      <a:pt x="730835" y="0"/>
                    </a:lnTo>
                    <a:lnTo>
                      <a:pt x="845578" y="115276"/>
                    </a:lnTo>
                    <a:close/>
                  </a:path>
                </a:pathLst>
              </a:custGeom>
              <a:solidFill>
                <a:srgbClr val="1E8E2C"/>
              </a:solidFill>
              <a:ln w="8132" cap="flat">
                <a:noFill/>
                <a:prstDash val="solid"/>
                <a:miter/>
              </a:ln>
            </p:spPr>
            <p:txBody>
              <a:bodyPr/>
              <a:lstStyle/>
              <a:p>
                <a:endParaRPr lang="de-DE"/>
              </a:p>
            </p:txBody>
          </p:sp>
          <p:sp>
            <p:nvSpPr>
              <p:cNvPr id="10" name="Freihandform: Form 9">
                <a:extLst>
                  <a:ext uri="{FF2B5EF4-FFF2-40B4-BE49-F238E27FC236}">
                    <a16:creationId xmlns:a16="http://schemas.microsoft.com/office/drawing/2014/main" id="{9FBD460D-0941-5695-6BA1-D4E13873820E}"/>
                  </a:ext>
                </a:extLst>
              </p:cNvPr>
              <p:cNvSpPr/>
              <p:nvPr/>
            </p:nvSpPr>
            <p:spPr>
              <a:xfrm>
                <a:off x="5399611" y="3804683"/>
                <a:ext cx="755438" cy="257582"/>
              </a:xfrm>
              <a:custGeom>
                <a:avLst/>
                <a:gdLst>
                  <a:gd name="csX0" fmla="*/ 501929 w 755438"/>
                  <a:gd name="csY0" fmla="*/ 0 h 257582"/>
                  <a:gd name="csX1" fmla="*/ 755439 w 755438"/>
                  <a:gd name="csY1" fmla="*/ 257582 h 257582"/>
                  <a:gd name="csX2" fmla="*/ 51497 w 755438"/>
                  <a:gd name="csY2" fmla="*/ 257277 h 257582"/>
                  <a:gd name="csX3" fmla="*/ 210 w 755438"/>
                  <a:gd name="csY3" fmla="*/ 32395 h 257582"/>
                  <a:gd name="csX4" fmla="*/ 0 w 755438"/>
                  <a:gd name="csY4" fmla="*/ 340 h 257582"/>
                  <a:gd name="csX5" fmla="*/ 501929 w 755438"/>
                  <a:gd name="csY5" fmla="*/ 0 h 257582"/>
                </a:gdLst>
                <a:ahLst/>
                <a:cxnLst>
                  <a:cxn ang="0">
                    <a:pos x="csX0" y="csY0"/>
                  </a:cxn>
                  <a:cxn ang="0">
                    <a:pos x="csX1" y="csY1"/>
                  </a:cxn>
                  <a:cxn ang="0">
                    <a:pos x="csX2" y="csY2"/>
                  </a:cxn>
                  <a:cxn ang="0">
                    <a:pos x="csX3" y="csY3"/>
                  </a:cxn>
                  <a:cxn ang="0">
                    <a:pos x="csX4" y="csY4"/>
                  </a:cxn>
                  <a:cxn ang="0">
                    <a:pos x="csX5" y="csY5"/>
                  </a:cxn>
                </a:cxnLst>
                <a:rect l="l" t="t" r="r" b="b"/>
                <a:pathLst>
                  <a:path w="755438" h="257582">
                    <a:moveTo>
                      <a:pt x="501929" y="0"/>
                    </a:moveTo>
                    <a:lnTo>
                      <a:pt x="755439" y="257582"/>
                    </a:lnTo>
                    <a:lnTo>
                      <a:pt x="51497" y="257277"/>
                    </a:lnTo>
                    <a:cubicBezTo>
                      <a:pt x="18588" y="188944"/>
                      <a:pt x="210" y="112738"/>
                      <a:pt x="210" y="32395"/>
                    </a:cubicBezTo>
                    <a:lnTo>
                      <a:pt x="0" y="340"/>
                    </a:lnTo>
                    <a:lnTo>
                      <a:pt x="501929" y="0"/>
                    </a:lnTo>
                    <a:close/>
                  </a:path>
                </a:pathLst>
              </a:custGeom>
              <a:solidFill>
                <a:srgbClr val="1E8E2C"/>
              </a:solidFill>
              <a:ln w="8132" cap="flat">
                <a:noFill/>
                <a:prstDash val="solid"/>
                <a:miter/>
              </a:ln>
            </p:spPr>
            <p:txBody>
              <a:bodyPr/>
              <a:lstStyle/>
              <a:p>
                <a:endParaRPr lang="de-DE"/>
              </a:p>
            </p:txBody>
          </p:sp>
          <p:sp>
            <p:nvSpPr>
              <p:cNvPr id="11" name="Freihandform: Form 10">
                <a:extLst>
                  <a:ext uri="{FF2B5EF4-FFF2-40B4-BE49-F238E27FC236}">
                    <a16:creationId xmlns:a16="http://schemas.microsoft.com/office/drawing/2014/main" id="{4B9C82A2-ABCD-30E4-4358-247BFB5690EC}"/>
                  </a:ext>
                </a:extLst>
              </p:cNvPr>
              <p:cNvSpPr/>
              <p:nvPr/>
            </p:nvSpPr>
            <p:spPr>
              <a:xfrm>
                <a:off x="5399611" y="3493819"/>
                <a:ext cx="454077" cy="260976"/>
              </a:xfrm>
              <a:custGeom>
                <a:avLst/>
                <a:gdLst>
                  <a:gd name="csX0" fmla="*/ 210 w 454077"/>
                  <a:gd name="csY0" fmla="*/ 260976 h 260976"/>
                  <a:gd name="csX1" fmla="*/ 0 w 454077"/>
                  <a:gd name="csY1" fmla="*/ 0 h 260976"/>
                  <a:gd name="csX2" fmla="*/ 191405 w 454077"/>
                  <a:gd name="csY2" fmla="*/ 0 h 260976"/>
                  <a:gd name="csX3" fmla="*/ 454078 w 454077"/>
                  <a:gd name="csY3" fmla="*/ 260976 h 260976"/>
                  <a:gd name="csX4" fmla="*/ 210 w 454077"/>
                  <a:gd name="csY4" fmla="*/ 260976 h 260976"/>
                </a:gdLst>
                <a:ahLst/>
                <a:cxnLst>
                  <a:cxn ang="0">
                    <a:pos x="csX0" y="csY0"/>
                  </a:cxn>
                  <a:cxn ang="0">
                    <a:pos x="csX1" y="csY1"/>
                  </a:cxn>
                  <a:cxn ang="0">
                    <a:pos x="csX2" y="csY2"/>
                  </a:cxn>
                  <a:cxn ang="0">
                    <a:pos x="csX3" y="csY3"/>
                  </a:cxn>
                  <a:cxn ang="0">
                    <a:pos x="csX4" y="csY4"/>
                  </a:cxn>
                </a:cxnLst>
                <a:rect l="l" t="t" r="r" b="b"/>
                <a:pathLst>
                  <a:path w="454077" h="260976">
                    <a:moveTo>
                      <a:pt x="210" y="260976"/>
                    </a:moveTo>
                    <a:lnTo>
                      <a:pt x="0" y="0"/>
                    </a:lnTo>
                    <a:lnTo>
                      <a:pt x="191405" y="0"/>
                    </a:lnTo>
                    <a:lnTo>
                      <a:pt x="454078" y="260976"/>
                    </a:lnTo>
                    <a:lnTo>
                      <a:pt x="210" y="260976"/>
                    </a:lnTo>
                    <a:close/>
                  </a:path>
                </a:pathLst>
              </a:custGeom>
              <a:solidFill>
                <a:srgbClr val="1E8E2C"/>
              </a:solidFill>
              <a:ln w="8132" cap="flat">
                <a:noFill/>
                <a:prstDash val="solid"/>
                <a:miter/>
              </a:ln>
            </p:spPr>
            <p:txBody>
              <a:bodyPr/>
              <a:lstStyle/>
              <a:p>
                <a:endParaRPr lang="de-DE"/>
              </a:p>
            </p:txBody>
          </p:sp>
          <p:sp>
            <p:nvSpPr>
              <p:cNvPr id="12" name="Freihandform: Form 11">
                <a:extLst>
                  <a:ext uri="{FF2B5EF4-FFF2-40B4-BE49-F238E27FC236}">
                    <a16:creationId xmlns:a16="http://schemas.microsoft.com/office/drawing/2014/main" id="{6BED88ED-4DA9-B0ED-DAC1-8251A85F641B}"/>
                  </a:ext>
                </a:extLst>
              </p:cNvPr>
              <p:cNvSpPr/>
              <p:nvPr/>
            </p:nvSpPr>
            <p:spPr>
              <a:xfrm>
                <a:off x="5399611" y="3302754"/>
                <a:ext cx="141262" cy="141263"/>
              </a:xfrm>
              <a:custGeom>
                <a:avLst/>
                <a:gdLst>
                  <a:gd name="csX0" fmla="*/ 0 w 141262"/>
                  <a:gd name="csY0" fmla="*/ 0 h 141263"/>
                  <a:gd name="csX1" fmla="*/ 141263 w 141262"/>
                  <a:gd name="csY1" fmla="*/ 141263 h 141263"/>
                  <a:gd name="csX2" fmla="*/ 210 w 141262"/>
                  <a:gd name="csY2" fmla="*/ 141008 h 141263"/>
                  <a:gd name="csX3" fmla="*/ 0 w 141262"/>
                  <a:gd name="csY3" fmla="*/ 0 h 141263"/>
                </a:gdLst>
                <a:ahLst/>
                <a:cxnLst>
                  <a:cxn ang="0">
                    <a:pos x="csX0" y="csY0"/>
                  </a:cxn>
                  <a:cxn ang="0">
                    <a:pos x="csX1" y="csY1"/>
                  </a:cxn>
                  <a:cxn ang="0">
                    <a:pos x="csX2" y="csY2"/>
                  </a:cxn>
                  <a:cxn ang="0">
                    <a:pos x="csX3" y="csY3"/>
                  </a:cxn>
                </a:cxnLst>
                <a:rect l="l" t="t" r="r" b="b"/>
                <a:pathLst>
                  <a:path w="141262" h="141263">
                    <a:moveTo>
                      <a:pt x="0" y="0"/>
                    </a:moveTo>
                    <a:lnTo>
                      <a:pt x="141263" y="141263"/>
                    </a:lnTo>
                    <a:lnTo>
                      <a:pt x="210" y="141008"/>
                    </a:lnTo>
                    <a:lnTo>
                      <a:pt x="0" y="0"/>
                    </a:lnTo>
                    <a:close/>
                  </a:path>
                </a:pathLst>
              </a:custGeom>
              <a:solidFill>
                <a:srgbClr val="1E8E2C"/>
              </a:solidFill>
              <a:ln w="8132" cap="flat">
                <a:noFill/>
                <a:prstDash val="solid"/>
                <a:miter/>
              </a:ln>
            </p:spPr>
            <p:txBody>
              <a:bodyPr/>
              <a:lstStyle/>
              <a:p>
                <a:endParaRPr lang="de-DE"/>
              </a:p>
            </p:txBody>
          </p:sp>
          <p:sp>
            <p:nvSpPr>
              <p:cNvPr id="14" name="Freihandform: Form 13">
                <a:extLst>
                  <a:ext uri="{FF2B5EF4-FFF2-40B4-BE49-F238E27FC236}">
                    <a16:creationId xmlns:a16="http://schemas.microsoft.com/office/drawing/2014/main" id="{15A11C5E-7A10-F08B-CBE2-FD75D9837DBA}"/>
                  </a:ext>
                </a:extLst>
              </p:cNvPr>
              <p:cNvSpPr/>
              <p:nvPr/>
            </p:nvSpPr>
            <p:spPr>
              <a:xfrm>
                <a:off x="5686067" y="3290536"/>
                <a:ext cx="813310" cy="154752"/>
              </a:xfrm>
              <a:custGeom>
                <a:avLst/>
                <a:gdLst>
                  <a:gd name="csX0" fmla="*/ 813105 w 813310"/>
                  <a:gd name="csY0" fmla="*/ 0 h 154752"/>
                  <a:gd name="csX1" fmla="*/ 652 w 813310"/>
                  <a:gd name="csY1" fmla="*/ 0 h 154752"/>
                  <a:gd name="csX2" fmla="*/ 114680 w 813310"/>
                  <a:gd name="csY2" fmla="*/ 154400 h 154752"/>
                  <a:gd name="csX3" fmla="*/ 813311 w 813310"/>
                  <a:gd name="csY3" fmla="*/ 154752 h 154752"/>
                  <a:gd name="csX4" fmla="*/ 813105 w 813310"/>
                  <a:gd name="csY4" fmla="*/ 0 h 154752"/>
                </a:gdLst>
                <a:ahLst/>
                <a:cxnLst>
                  <a:cxn ang="0">
                    <a:pos x="csX0" y="csY0"/>
                  </a:cxn>
                  <a:cxn ang="0">
                    <a:pos x="csX1" y="csY1"/>
                  </a:cxn>
                  <a:cxn ang="0">
                    <a:pos x="csX2" y="csY2"/>
                  </a:cxn>
                  <a:cxn ang="0">
                    <a:pos x="csX3" y="csY3"/>
                  </a:cxn>
                  <a:cxn ang="0">
                    <a:pos x="csX4" y="csY4"/>
                  </a:cxn>
                </a:cxnLst>
                <a:rect l="l" t="t" r="r" b="b"/>
                <a:pathLst>
                  <a:path w="813310" h="154752">
                    <a:moveTo>
                      <a:pt x="813105" y="0"/>
                    </a:moveTo>
                    <a:lnTo>
                      <a:pt x="652" y="0"/>
                    </a:lnTo>
                    <a:cubicBezTo>
                      <a:pt x="652" y="0"/>
                      <a:pt x="-15638" y="154400"/>
                      <a:pt x="114680" y="154400"/>
                    </a:cubicBezTo>
                    <a:cubicBezTo>
                      <a:pt x="244998" y="154400"/>
                      <a:pt x="813311" y="154752"/>
                      <a:pt x="813311" y="154752"/>
                    </a:cubicBezTo>
                    <a:lnTo>
                      <a:pt x="813105" y="0"/>
                    </a:lnTo>
                    <a:close/>
                  </a:path>
                </a:pathLst>
              </a:custGeom>
              <a:solidFill>
                <a:srgbClr val="1E8E2C"/>
              </a:solidFill>
              <a:ln w="8132" cap="flat">
                <a:noFill/>
                <a:prstDash val="solid"/>
                <a:miter/>
              </a:ln>
            </p:spPr>
            <p:txBody>
              <a:bodyPr/>
              <a:lstStyle/>
              <a:p>
                <a:endParaRPr lang="de-DE"/>
              </a:p>
            </p:txBody>
          </p:sp>
          <p:sp>
            <p:nvSpPr>
              <p:cNvPr id="15" name="Freihandform: Form 14">
                <a:extLst>
                  <a:ext uri="{FF2B5EF4-FFF2-40B4-BE49-F238E27FC236}">
                    <a16:creationId xmlns:a16="http://schemas.microsoft.com/office/drawing/2014/main" id="{F456D713-15D6-3D8D-2C8E-4C6E7FB48619}"/>
                  </a:ext>
                </a:extLst>
              </p:cNvPr>
              <p:cNvSpPr/>
              <p:nvPr/>
            </p:nvSpPr>
            <p:spPr>
              <a:xfrm>
                <a:off x="5980575" y="3595970"/>
                <a:ext cx="520631" cy="154752"/>
              </a:xfrm>
              <a:custGeom>
                <a:avLst/>
                <a:gdLst>
                  <a:gd name="csX0" fmla="*/ 125943 w 520631"/>
                  <a:gd name="csY0" fmla="*/ 154753 h 154752"/>
                  <a:gd name="csX1" fmla="*/ 37 w 520631"/>
                  <a:gd name="csY1" fmla="*/ 0 h 154752"/>
                  <a:gd name="csX2" fmla="*/ 519953 w 520631"/>
                  <a:gd name="csY2" fmla="*/ 0 h 154752"/>
                  <a:gd name="csX3" fmla="*/ 520632 w 520631"/>
                  <a:gd name="csY3" fmla="*/ 154753 h 154752"/>
                  <a:gd name="csX4" fmla="*/ 125943 w 520631"/>
                  <a:gd name="csY4" fmla="*/ 154753 h 154752"/>
                </a:gdLst>
                <a:ahLst/>
                <a:cxnLst>
                  <a:cxn ang="0">
                    <a:pos x="csX0" y="csY0"/>
                  </a:cxn>
                  <a:cxn ang="0">
                    <a:pos x="csX1" y="csY1"/>
                  </a:cxn>
                  <a:cxn ang="0">
                    <a:pos x="csX2" y="csY2"/>
                  </a:cxn>
                  <a:cxn ang="0">
                    <a:pos x="csX3" y="csY3"/>
                  </a:cxn>
                  <a:cxn ang="0">
                    <a:pos x="csX4" y="csY4"/>
                  </a:cxn>
                </a:cxnLst>
                <a:rect l="l" t="t" r="r" b="b"/>
                <a:pathLst>
                  <a:path w="520631" h="154752">
                    <a:moveTo>
                      <a:pt x="125943" y="154753"/>
                    </a:moveTo>
                    <a:cubicBezTo>
                      <a:pt x="-5732" y="154753"/>
                      <a:pt x="37" y="0"/>
                      <a:pt x="37" y="0"/>
                    </a:cubicBezTo>
                    <a:lnTo>
                      <a:pt x="519953" y="0"/>
                    </a:lnTo>
                    <a:lnTo>
                      <a:pt x="520632" y="154753"/>
                    </a:lnTo>
                    <a:lnTo>
                      <a:pt x="125943" y="154753"/>
                    </a:lnTo>
                    <a:close/>
                  </a:path>
                </a:pathLst>
              </a:custGeom>
              <a:solidFill>
                <a:srgbClr val="1E8E2C"/>
              </a:solidFill>
              <a:ln w="8132" cap="flat">
                <a:noFill/>
                <a:prstDash val="solid"/>
                <a:miter/>
              </a:ln>
            </p:spPr>
            <p:txBody>
              <a:bodyPr/>
              <a:lstStyle/>
              <a:p>
                <a:endParaRPr lang="de-DE"/>
              </a:p>
            </p:txBody>
          </p:sp>
        </p:grpSp>
        <p:grpSp>
          <p:nvGrpSpPr>
            <p:cNvPr id="17" name="Grafik 3">
              <a:extLst>
                <a:ext uri="{FF2B5EF4-FFF2-40B4-BE49-F238E27FC236}">
                  <a16:creationId xmlns:a16="http://schemas.microsoft.com/office/drawing/2014/main" id="{6E2998E7-A8AE-6242-2939-18ABF24A8874}"/>
                </a:ext>
              </a:extLst>
            </p:cNvPr>
            <p:cNvGrpSpPr/>
            <p:nvPr/>
          </p:nvGrpSpPr>
          <p:grpSpPr>
            <a:xfrm>
              <a:off x="5405124" y="2662564"/>
              <a:ext cx="1102232" cy="198346"/>
              <a:chOff x="5405124" y="2662564"/>
              <a:chExt cx="1102232" cy="198346"/>
            </a:xfrm>
            <a:solidFill>
              <a:schemeClr val="tx1"/>
            </a:solidFill>
          </p:grpSpPr>
          <p:sp>
            <p:nvSpPr>
              <p:cNvPr id="18" name="Freihandform: Form 17">
                <a:extLst>
                  <a:ext uri="{FF2B5EF4-FFF2-40B4-BE49-F238E27FC236}">
                    <a16:creationId xmlns:a16="http://schemas.microsoft.com/office/drawing/2014/main" id="{DFF95F78-965A-0A39-ACF8-200FB62F83C7}"/>
                  </a:ext>
                </a:extLst>
              </p:cNvPr>
              <p:cNvSpPr/>
              <p:nvPr/>
            </p:nvSpPr>
            <p:spPr>
              <a:xfrm>
                <a:off x="5405124" y="2668470"/>
                <a:ext cx="113605" cy="187332"/>
              </a:xfrm>
              <a:custGeom>
                <a:avLst/>
                <a:gdLst>
                  <a:gd name="csX0" fmla="*/ 91057 w 113605"/>
                  <a:gd name="csY0" fmla="*/ 38431 h 187332"/>
                  <a:gd name="csX1" fmla="*/ 59652 w 113605"/>
                  <a:gd name="csY1" fmla="*/ 18835 h 187332"/>
                  <a:gd name="csX2" fmla="*/ 29612 w 113605"/>
                  <a:gd name="csY2" fmla="*/ 46866 h 187332"/>
                  <a:gd name="csX3" fmla="*/ 41081 w 113605"/>
                  <a:gd name="csY3" fmla="*/ 66457 h 187332"/>
                  <a:gd name="csX4" fmla="*/ 55282 w 113605"/>
                  <a:gd name="csY4" fmla="*/ 74077 h 187332"/>
                  <a:gd name="csX5" fmla="*/ 61017 w 113605"/>
                  <a:gd name="csY5" fmla="*/ 76797 h 187332"/>
                  <a:gd name="csX6" fmla="*/ 66752 w 113605"/>
                  <a:gd name="csY6" fmla="*/ 79247 h 187332"/>
                  <a:gd name="csX7" fmla="*/ 72487 w 113605"/>
                  <a:gd name="csY7" fmla="*/ 81696 h 187332"/>
                  <a:gd name="csX8" fmla="*/ 113606 w 113605"/>
                  <a:gd name="csY8" fmla="*/ 131491 h 187332"/>
                  <a:gd name="csX9" fmla="*/ 56374 w 113605"/>
                  <a:gd name="csY9" fmla="*/ 187333 h 187332"/>
                  <a:gd name="csX10" fmla="*/ 0 w 113605"/>
                  <a:gd name="csY10" fmla="*/ 140743 h 187332"/>
                  <a:gd name="csX11" fmla="*/ 19566 w 113605"/>
                  <a:gd name="csY11" fmla="*/ 135300 h 187332"/>
                  <a:gd name="csX12" fmla="*/ 56101 w 113605"/>
                  <a:gd name="csY12" fmla="*/ 168497 h 187332"/>
                  <a:gd name="csX13" fmla="*/ 93244 w 113605"/>
                  <a:gd name="csY13" fmla="*/ 132851 h 187332"/>
                  <a:gd name="csX14" fmla="*/ 78222 w 113605"/>
                  <a:gd name="csY14" fmla="*/ 107002 h 187332"/>
                  <a:gd name="csX15" fmla="*/ 62383 w 113605"/>
                  <a:gd name="csY15" fmla="*/ 98838 h 187332"/>
                  <a:gd name="csX16" fmla="*/ 56921 w 113605"/>
                  <a:gd name="csY16" fmla="*/ 96117 h 187332"/>
                  <a:gd name="csX17" fmla="*/ 51459 w 113605"/>
                  <a:gd name="csY17" fmla="*/ 93669 h 187332"/>
                  <a:gd name="csX18" fmla="*/ 45997 w 113605"/>
                  <a:gd name="csY18" fmla="*/ 91219 h 187332"/>
                  <a:gd name="csX19" fmla="*/ 9249 w 113605"/>
                  <a:gd name="csY19" fmla="*/ 46322 h 187332"/>
                  <a:gd name="csX20" fmla="*/ 60198 w 113605"/>
                  <a:gd name="csY20" fmla="*/ 0 h 187332"/>
                  <a:gd name="csX21" fmla="*/ 107089 w 113605"/>
                  <a:gd name="csY21" fmla="*/ 28091 h 187332"/>
                  <a:gd name="csX22" fmla="*/ 91057 w 113605"/>
                  <a:gd name="csY22" fmla="*/ 38431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3605" h="187332">
                    <a:moveTo>
                      <a:pt x="91057" y="38431"/>
                    </a:moveTo>
                    <a:cubicBezTo>
                      <a:pt x="81772" y="23737"/>
                      <a:pt x="73852" y="18835"/>
                      <a:pt x="59652" y="18835"/>
                    </a:cubicBezTo>
                    <a:cubicBezTo>
                      <a:pt x="42720" y="18835"/>
                      <a:pt x="29612" y="30812"/>
                      <a:pt x="29612" y="46866"/>
                    </a:cubicBezTo>
                    <a:cubicBezTo>
                      <a:pt x="29612" y="54757"/>
                      <a:pt x="33435" y="61288"/>
                      <a:pt x="41081" y="66457"/>
                    </a:cubicBezTo>
                    <a:cubicBezTo>
                      <a:pt x="45451" y="69179"/>
                      <a:pt x="50094" y="71900"/>
                      <a:pt x="55282" y="74077"/>
                    </a:cubicBezTo>
                    <a:lnTo>
                      <a:pt x="61017" y="76797"/>
                    </a:lnTo>
                    <a:lnTo>
                      <a:pt x="66752" y="79247"/>
                    </a:lnTo>
                    <a:lnTo>
                      <a:pt x="72487" y="81696"/>
                    </a:lnTo>
                    <a:cubicBezTo>
                      <a:pt x="101659" y="94485"/>
                      <a:pt x="113606" y="108906"/>
                      <a:pt x="113606" y="131491"/>
                    </a:cubicBezTo>
                    <a:cubicBezTo>
                      <a:pt x="113606" y="162783"/>
                      <a:pt x="88599" y="187333"/>
                      <a:pt x="56374" y="187333"/>
                    </a:cubicBezTo>
                    <a:cubicBezTo>
                      <a:pt x="27167" y="187333"/>
                      <a:pt x="7073" y="170651"/>
                      <a:pt x="0" y="140743"/>
                    </a:cubicBezTo>
                    <a:lnTo>
                      <a:pt x="19566" y="135300"/>
                    </a:lnTo>
                    <a:cubicBezTo>
                      <a:pt x="24453" y="157069"/>
                      <a:pt x="36985" y="168497"/>
                      <a:pt x="56101" y="168497"/>
                    </a:cubicBezTo>
                    <a:cubicBezTo>
                      <a:pt x="77130" y="168497"/>
                      <a:pt x="93244" y="152987"/>
                      <a:pt x="93244" y="132851"/>
                    </a:cubicBezTo>
                    <a:cubicBezTo>
                      <a:pt x="93244" y="121695"/>
                      <a:pt x="88327" y="113260"/>
                      <a:pt x="78222" y="107002"/>
                    </a:cubicBezTo>
                    <a:cubicBezTo>
                      <a:pt x="73579" y="104009"/>
                      <a:pt x="68390" y="101287"/>
                      <a:pt x="62383" y="98838"/>
                    </a:cubicBezTo>
                    <a:lnTo>
                      <a:pt x="56921" y="96117"/>
                    </a:lnTo>
                    <a:lnTo>
                      <a:pt x="51459" y="93669"/>
                    </a:lnTo>
                    <a:lnTo>
                      <a:pt x="45997" y="91219"/>
                    </a:lnTo>
                    <a:cubicBezTo>
                      <a:pt x="19837" y="79519"/>
                      <a:pt x="9249" y="66730"/>
                      <a:pt x="9249" y="46322"/>
                    </a:cubicBezTo>
                    <a:cubicBezTo>
                      <a:pt x="9249" y="19927"/>
                      <a:pt x="31250" y="0"/>
                      <a:pt x="60198" y="0"/>
                    </a:cubicBezTo>
                    <a:cubicBezTo>
                      <a:pt x="80680" y="0"/>
                      <a:pt x="96229" y="9418"/>
                      <a:pt x="107089" y="28091"/>
                    </a:cubicBezTo>
                    <a:lnTo>
                      <a:pt x="91057" y="38431"/>
                    </a:lnTo>
                    <a:close/>
                  </a:path>
                </a:pathLst>
              </a:custGeom>
              <a:grpFill/>
              <a:ln w="8132" cap="flat">
                <a:noFill/>
                <a:prstDash val="solid"/>
                <a:miter/>
              </a:ln>
            </p:spPr>
            <p:txBody>
              <a:bodyPr/>
              <a:lstStyle/>
              <a:p>
                <a:endParaRPr lang="de-DE"/>
              </a:p>
            </p:txBody>
          </p:sp>
          <p:sp>
            <p:nvSpPr>
              <p:cNvPr id="19" name="Freihandform: Form 18">
                <a:extLst>
                  <a:ext uri="{FF2B5EF4-FFF2-40B4-BE49-F238E27FC236}">
                    <a16:creationId xmlns:a16="http://schemas.microsoft.com/office/drawing/2014/main" id="{6DE45FA4-D161-D925-2897-221D7902DC94}"/>
                  </a:ext>
                </a:extLst>
              </p:cNvPr>
              <p:cNvSpPr/>
              <p:nvPr/>
            </p:nvSpPr>
            <p:spPr>
              <a:xfrm>
                <a:off x="5531688" y="2662564"/>
                <a:ext cx="164934" cy="190136"/>
              </a:xfrm>
              <a:custGeom>
                <a:avLst/>
                <a:gdLst>
                  <a:gd name="csX0" fmla="*/ 113303 w 164934"/>
                  <a:gd name="csY0" fmla="*/ 119968 h 190136"/>
                  <a:gd name="csX1" fmla="*/ 52168 w 164934"/>
                  <a:gd name="csY1" fmla="*/ 119968 h 190136"/>
                  <a:gd name="csX2" fmla="*/ 83143 w 164934"/>
                  <a:gd name="csY2" fmla="*/ 47334 h 190136"/>
                  <a:gd name="csX3" fmla="*/ 113303 w 164934"/>
                  <a:gd name="csY3" fmla="*/ 119968 h 190136"/>
                  <a:gd name="csX4" fmla="*/ 121183 w 164934"/>
                  <a:gd name="csY4" fmla="*/ 138738 h 190136"/>
                  <a:gd name="csX5" fmla="*/ 142648 w 164934"/>
                  <a:gd name="csY5" fmla="*/ 190137 h 190136"/>
                  <a:gd name="csX6" fmla="*/ 164934 w 164934"/>
                  <a:gd name="csY6" fmla="*/ 190137 h 190136"/>
                  <a:gd name="csX7" fmla="*/ 83415 w 164934"/>
                  <a:gd name="csY7" fmla="*/ 0 h 190136"/>
                  <a:gd name="csX8" fmla="*/ 0 w 164934"/>
                  <a:gd name="csY8" fmla="*/ 190137 h 190136"/>
                  <a:gd name="csX9" fmla="*/ 22008 w 164934"/>
                  <a:gd name="csY9" fmla="*/ 190137 h 190136"/>
                  <a:gd name="csX10" fmla="*/ 43745 w 164934"/>
                  <a:gd name="csY10" fmla="*/ 138738 h 190136"/>
                  <a:gd name="csX11" fmla="*/ 121183 w 164934"/>
                  <a:gd name="csY11" fmla="*/ 138738 h 19013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64934" h="190136">
                    <a:moveTo>
                      <a:pt x="113303" y="119968"/>
                    </a:moveTo>
                    <a:lnTo>
                      <a:pt x="52168" y="119968"/>
                    </a:lnTo>
                    <a:lnTo>
                      <a:pt x="83143" y="47334"/>
                    </a:lnTo>
                    <a:lnTo>
                      <a:pt x="113303" y="119968"/>
                    </a:lnTo>
                    <a:close/>
                    <a:moveTo>
                      <a:pt x="121183" y="138738"/>
                    </a:moveTo>
                    <a:lnTo>
                      <a:pt x="142648" y="190137"/>
                    </a:lnTo>
                    <a:lnTo>
                      <a:pt x="164934" y="190137"/>
                    </a:lnTo>
                    <a:lnTo>
                      <a:pt x="83415" y="0"/>
                    </a:lnTo>
                    <a:lnTo>
                      <a:pt x="0" y="190137"/>
                    </a:lnTo>
                    <a:lnTo>
                      <a:pt x="22008" y="190137"/>
                    </a:lnTo>
                    <a:lnTo>
                      <a:pt x="43745" y="138738"/>
                    </a:lnTo>
                    <a:lnTo>
                      <a:pt x="121183" y="138738"/>
                    </a:lnTo>
                    <a:close/>
                  </a:path>
                </a:pathLst>
              </a:custGeom>
              <a:grpFill/>
              <a:ln w="8132" cap="flat">
                <a:noFill/>
                <a:prstDash val="solid"/>
                <a:miter/>
              </a:ln>
            </p:spPr>
            <p:txBody>
              <a:bodyPr/>
              <a:lstStyle/>
              <a:p>
                <a:endParaRPr lang="de-DE"/>
              </a:p>
            </p:txBody>
          </p:sp>
          <p:sp>
            <p:nvSpPr>
              <p:cNvPr id="20" name="Freihandform: Form 19">
                <a:extLst>
                  <a:ext uri="{FF2B5EF4-FFF2-40B4-BE49-F238E27FC236}">
                    <a16:creationId xmlns:a16="http://schemas.microsoft.com/office/drawing/2014/main" id="{7BE85B29-EA10-3905-92AD-08E43F8C8FEC}"/>
                  </a:ext>
                </a:extLst>
              </p:cNvPr>
              <p:cNvSpPr/>
              <p:nvPr/>
            </p:nvSpPr>
            <p:spPr>
              <a:xfrm>
                <a:off x="5704422" y="2668470"/>
                <a:ext cx="148491" cy="187332"/>
              </a:xfrm>
              <a:custGeom>
                <a:avLst/>
                <a:gdLst>
                  <a:gd name="csX0" fmla="*/ 148491 w 148491"/>
                  <a:gd name="csY0" fmla="*/ 42784 h 187332"/>
                  <a:gd name="csX1" fmla="*/ 93268 w 148491"/>
                  <a:gd name="csY1" fmla="*/ 18835 h 187332"/>
                  <a:gd name="csX2" fmla="*/ 20362 w 148491"/>
                  <a:gd name="csY2" fmla="*/ 93669 h 187332"/>
                  <a:gd name="csX3" fmla="*/ 93812 w 148491"/>
                  <a:gd name="csY3" fmla="*/ 168497 h 187332"/>
                  <a:gd name="csX4" fmla="*/ 148491 w 148491"/>
                  <a:gd name="csY4" fmla="*/ 144824 h 187332"/>
                  <a:gd name="csX5" fmla="*/ 148491 w 148491"/>
                  <a:gd name="csY5" fmla="*/ 169844 h 187332"/>
                  <a:gd name="csX6" fmla="*/ 94356 w 148491"/>
                  <a:gd name="csY6" fmla="*/ 187333 h 187332"/>
                  <a:gd name="csX7" fmla="*/ 0 w 148491"/>
                  <a:gd name="csY7" fmla="*/ 94213 h 187332"/>
                  <a:gd name="csX8" fmla="*/ 94628 w 148491"/>
                  <a:gd name="csY8" fmla="*/ 0 h 187332"/>
                  <a:gd name="csX9" fmla="*/ 148491 w 148491"/>
                  <a:gd name="csY9" fmla="*/ 17759 h 187332"/>
                  <a:gd name="csX10" fmla="*/ 148491 w 148491"/>
                  <a:gd name="csY10" fmla="*/ 42784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48491" h="187332">
                    <a:moveTo>
                      <a:pt x="148491" y="42784"/>
                    </a:moveTo>
                    <a:cubicBezTo>
                      <a:pt x="130809" y="25914"/>
                      <a:pt x="114215" y="18835"/>
                      <a:pt x="93268" y="18835"/>
                    </a:cubicBezTo>
                    <a:cubicBezTo>
                      <a:pt x="53823" y="18835"/>
                      <a:pt x="20362" y="53124"/>
                      <a:pt x="20362" y="93669"/>
                    </a:cubicBezTo>
                    <a:cubicBezTo>
                      <a:pt x="20362" y="135029"/>
                      <a:pt x="53279" y="168497"/>
                      <a:pt x="93812" y="168497"/>
                    </a:cubicBezTo>
                    <a:cubicBezTo>
                      <a:pt x="113943" y="168497"/>
                      <a:pt x="131081" y="161151"/>
                      <a:pt x="148491" y="144824"/>
                    </a:cubicBezTo>
                    <a:lnTo>
                      <a:pt x="148491" y="169844"/>
                    </a:lnTo>
                    <a:cubicBezTo>
                      <a:pt x="130809" y="181682"/>
                      <a:pt x="113671" y="187333"/>
                      <a:pt x="94356" y="187333"/>
                    </a:cubicBezTo>
                    <a:cubicBezTo>
                      <a:pt x="42397" y="187333"/>
                      <a:pt x="0" y="145369"/>
                      <a:pt x="0" y="94213"/>
                    </a:cubicBezTo>
                    <a:cubicBezTo>
                      <a:pt x="0" y="42512"/>
                      <a:pt x="42669" y="0"/>
                      <a:pt x="94628" y="0"/>
                    </a:cubicBezTo>
                    <a:cubicBezTo>
                      <a:pt x="115031" y="0"/>
                      <a:pt x="129993" y="4844"/>
                      <a:pt x="148491" y="17759"/>
                    </a:cubicBezTo>
                    <a:lnTo>
                      <a:pt x="148491" y="42784"/>
                    </a:lnTo>
                    <a:close/>
                  </a:path>
                </a:pathLst>
              </a:custGeom>
              <a:grpFill/>
              <a:ln w="8132" cap="flat">
                <a:noFill/>
                <a:prstDash val="solid"/>
                <a:miter/>
              </a:ln>
            </p:spPr>
            <p:txBody>
              <a:bodyPr/>
              <a:lstStyle/>
              <a:p>
                <a:endParaRPr lang="de-DE"/>
              </a:p>
            </p:txBody>
          </p:sp>
          <p:sp>
            <p:nvSpPr>
              <p:cNvPr id="21" name="Freihandform: Form 20">
                <a:extLst>
                  <a:ext uri="{FF2B5EF4-FFF2-40B4-BE49-F238E27FC236}">
                    <a16:creationId xmlns:a16="http://schemas.microsoft.com/office/drawing/2014/main" id="{8801A7B9-4A86-D446-E2A1-82ED55B2D719}"/>
                  </a:ext>
                </a:extLst>
              </p:cNvPr>
              <p:cNvSpPr/>
              <p:nvPr/>
            </p:nvSpPr>
            <p:spPr>
              <a:xfrm>
                <a:off x="5893859" y="2671572"/>
                <a:ext cx="132863" cy="181127"/>
              </a:xfrm>
              <a:custGeom>
                <a:avLst/>
                <a:gdLst>
                  <a:gd name="csX0" fmla="*/ 112501 w 132863"/>
                  <a:gd name="csY0" fmla="*/ 73798 h 181127"/>
                  <a:gd name="csX1" fmla="*/ 112501 w 132863"/>
                  <a:gd name="csY1" fmla="*/ 0 h 181127"/>
                  <a:gd name="csX2" fmla="*/ 132864 w 132863"/>
                  <a:gd name="csY2" fmla="*/ 0 h 181127"/>
                  <a:gd name="csX3" fmla="*/ 132864 w 132863"/>
                  <a:gd name="csY3" fmla="*/ 181128 h 181127"/>
                  <a:gd name="csX4" fmla="*/ 112501 w 132863"/>
                  <a:gd name="csY4" fmla="*/ 181128 h 181127"/>
                  <a:gd name="csX5" fmla="*/ 112501 w 132863"/>
                  <a:gd name="csY5" fmla="*/ 92568 h 181127"/>
                  <a:gd name="csX6" fmla="*/ 20362 w 132863"/>
                  <a:gd name="csY6" fmla="*/ 92568 h 181127"/>
                  <a:gd name="csX7" fmla="*/ 20362 w 132863"/>
                  <a:gd name="csY7" fmla="*/ 181128 h 181127"/>
                  <a:gd name="csX8" fmla="*/ 0 w 132863"/>
                  <a:gd name="csY8" fmla="*/ 181128 h 181127"/>
                  <a:gd name="csX9" fmla="*/ 0 w 132863"/>
                  <a:gd name="csY9" fmla="*/ 0 h 181127"/>
                  <a:gd name="csX10" fmla="*/ 20362 w 132863"/>
                  <a:gd name="csY10" fmla="*/ 0 h 181127"/>
                  <a:gd name="csX11" fmla="*/ 20362 w 132863"/>
                  <a:gd name="csY11" fmla="*/ 73798 h 181127"/>
                  <a:gd name="csX12" fmla="*/ 112501 w 132863"/>
                  <a:gd name="csY12" fmla="*/ 73798 h 1811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32863" h="181127">
                    <a:moveTo>
                      <a:pt x="112501" y="73798"/>
                    </a:moveTo>
                    <a:lnTo>
                      <a:pt x="112501" y="0"/>
                    </a:lnTo>
                    <a:lnTo>
                      <a:pt x="132864" y="0"/>
                    </a:lnTo>
                    <a:lnTo>
                      <a:pt x="132864" y="181128"/>
                    </a:lnTo>
                    <a:lnTo>
                      <a:pt x="112501" y="181128"/>
                    </a:lnTo>
                    <a:lnTo>
                      <a:pt x="112501" y="92568"/>
                    </a:lnTo>
                    <a:lnTo>
                      <a:pt x="20362" y="92568"/>
                    </a:lnTo>
                    <a:lnTo>
                      <a:pt x="20362" y="181128"/>
                    </a:lnTo>
                    <a:lnTo>
                      <a:pt x="0" y="181128"/>
                    </a:lnTo>
                    <a:lnTo>
                      <a:pt x="0" y="0"/>
                    </a:lnTo>
                    <a:lnTo>
                      <a:pt x="20362" y="0"/>
                    </a:lnTo>
                    <a:lnTo>
                      <a:pt x="20362" y="73798"/>
                    </a:lnTo>
                    <a:lnTo>
                      <a:pt x="112501" y="73798"/>
                    </a:lnTo>
                    <a:close/>
                  </a:path>
                </a:pathLst>
              </a:custGeom>
              <a:grpFill/>
              <a:ln w="8132" cap="flat">
                <a:noFill/>
                <a:prstDash val="solid"/>
                <a:miter/>
              </a:ln>
            </p:spPr>
            <p:txBody>
              <a:bodyPr/>
              <a:lstStyle/>
              <a:p>
                <a:endParaRPr lang="de-DE"/>
              </a:p>
            </p:txBody>
          </p:sp>
          <p:sp>
            <p:nvSpPr>
              <p:cNvPr id="22" name="Freihandform: Form 21">
                <a:extLst>
                  <a:ext uri="{FF2B5EF4-FFF2-40B4-BE49-F238E27FC236}">
                    <a16:creationId xmlns:a16="http://schemas.microsoft.com/office/drawing/2014/main" id="{89683F7A-9E6F-A3C9-2323-B7738ACEC4B3}"/>
                  </a:ext>
                </a:extLst>
              </p:cNvPr>
              <p:cNvSpPr/>
              <p:nvPr/>
            </p:nvSpPr>
            <p:spPr>
              <a:xfrm>
                <a:off x="6063953" y="2668470"/>
                <a:ext cx="113604" cy="187332"/>
              </a:xfrm>
              <a:custGeom>
                <a:avLst/>
                <a:gdLst>
                  <a:gd name="csX0" fmla="*/ 91057 w 113604"/>
                  <a:gd name="csY0" fmla="*/ 38431 h 187332"/>
                  <a:gd name="csX1" fmla="*/ 59652 w 113604"/>
                  <a:gd name="csY1" fmla="*/ 18835 h 187332"/>
                  <a:gd name="csX2" fmla="*/ 29612 w 113604"/>
                  <a:gd name="csY2" fmla="*/ 46866 h 187332"/>
                  <a:gd name="csX3" fmla="*/ 41081 w 113604"/>
                  <a:gd name="csY3" fmla="*/ 66457 h 187332"/>
                  <a:gd name="csX4" fmla="*/ 55282 w 113604"/>
                  <a:gd name="csY4" fmla="*/ 74077 h 187332"/>
                  <a:gd name="csX5" fmla="*/ 61017 w 113604"/>
                  <a:gd name="csY5" fmla="*/ 76797 h 187332"/>
                  <a:gd name="csX6" fmla="*/ 66751 w 113604"/>
                  <a:gd name="csY6" fmla="*/ 79247 h 187332"/>
                  <a:gd name="csX7" fmla="*/ 72487 w 113604"/>
                  <a:gd name="csY7" fmla="*/ 81696 h 187332"/>
                  <a:gd name="csX8" fmla="*/ 113605 w 113604"/>
                  <a:gd name="csY8" fmla="*/ 131491 h 187332"/>
                  <a:gd name="csX9" fmla="*/ 56374 w 113604"/>
                  <a:gd name="csY9" fmla="*/ 187333 h 187332"/>
                  <a:gd name="csX10" fmla="*/ 0 w 113604"/>
                  <a:gd name="csY10" fmla="*/ 140743 h 187332"/>
                  <a:gd name="csX11" fmla="*/ 19566 w 113604"/>
                  <a:gd name="csY11" fmla="*/ 135300 h 187332"/>
                  <a:gd name="csX12" fmla="*/ 56101 w 113604"/>
                  <a:gd name="csY12" fmla="*/ 168497 h 187332"/>
                  <a:gd name="csX13" fmla="*/ 93243 w 113604"/>
                  <a:gd name="csY13" fmla="*/ 132851 h 187332"/>
                  <a:gd name="csX14" fmla="*/ 78222 w 113604"/>
                  <a:gd name="csY14" fmla="*/ 107002 h 187332"/>
                  <a:gd name="csX15" fmla="*/ 62383 w 113604"/>
                  <a:gd name="csY15" fmla="*/ 98838 h 187332"/>
                  <a:gd name="csX16" fmla="*/ 56921 w 113604"/>
                  <a:gd name="csY16" fmla="*/ 96117 h 187332"/>
                  <a:gd name="csX17" fmla="*/ 51459 w 113604"/>
                  <a:gd name="csY17" fmla="*/ 93669 h 187332"/>
                  <a:gd name="csX18" fmla="*/ 45997 w 113604"/>
                  <a:gd name="csY18" fmla="*/ 91219 h 187332"/>
                  <a:gd name="csX19" fmla="*/ 9250 w 113604"/>
                  <a:gd name="csY19" fmla="*/ 46322 h 187332"/>
                  <a:gd name="csX20" fmla="*/ 60197 w 113604"/>
                  <a:gd name="csY20" fmla="*/ 0 h 187332"/>
                  <a:gd name="csX21" fmla="*/ 107089 w 113604"/>
                  <a:gd name="csY21" fmla="*/ 28091 h 187332"/>
                  <a:gd name="csX22" fmla="*/ 91057 w 113604"/>
                  <a:gd name="csY22" fmla="*/ 38431 h 187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13604" h="187332">
                    <a:moveTo>
                      <a:pt x="91057" y="38431"/>
                    </a:moveTo>
                    <a:cubicBezTo>
                      <a:pt x="81772" y="23737"/>
                      <a:pt x="73852" y="18835"/>
                      <a:pt x="59652" y="18835"/>
                    </a:cubicBezTo>
                    <a:cubicBezTo>
                      <a:pt x="42720" y="18835"/>
                      <a:pt x="29612" y="30812"/>
                      <a:pt x="29612" y="46866"/>
                    </a:cubicBezTo>
                    <a:cubicBezTo>
                      <a:pt x="29612" y="54757"/>
                      <a:pt x="33435" y="61288"/>
                      <a:pt x="41081" y="66457"/>
                    </a:cubicBezTo>
                    <a:cubicBezTo>
                      <a:pt x="45450" y="69179"/>
                      <a:pt x="50094" y="71900"/>
                      <a:pt x="55282" y="74077"/>
                    </a:cubicBezTo>
                    <a:lnTo>
                      <a:pt x="61017" y="76797"/>
                    </a:lnTo>
                    <a:lnTo>
                      <a:pt x="66751" y="79247"/>
                    </a:lnTo>
                    <a:lnTo>
                      <a:pt x="72487" y="81696"/>
                    </a:lnTo>
                    <a:cubicBezTo>
                      <a:pt x="101659" y="94485"/>
                      <a:pt x="113605" y="108906"/>
                      <a:pt x="113605" y="131491"/>
                    </a:cubicBezTo>
                    <a:cubicBezTo>
                      <a:pt x="113605" y="162783"/>
                      <a:pt x="88599" y="187333"/>
                      <a:pt x="56374" y="187333"/>
                    </a:cubicBezTo>
                    <a:cubicBezTo>
                      <a:pt x="27167" y="187333"/>
                      <a:pt x="7073" y="170651"/>
                      <a:pt x="0" y="140743"/>
                    </a:cubicBezTo>
                    <a:lnTo>
                      <a:pt x="19566" y="135300"/>
                    </a:lnTo>
                    <a:cubicBezTo>
                      <a:pt x="24453" y="157069"/>
                      <a:pt x="36984" y="168497"/>
                      <a:pt x="56101" y="168497"/>
                    </a:cubicBezTo>
                    <a:cubicBezTo>
                      <a:pt x="77130" y="168497"/>
                      <a:pt x="93243" y="152987"/>
                      <a:pt x="93243" y="132851"/>
                    </a:cubicBezTo>
                    <a:cubicBezTo>
                      <a:pt x="93243" y="121695"/>
                      <a:pt x="88326" y="113260"/>
                      <a:pt x="78222" y="107002"/>
                    </a:cubicBezTo>
                    <a:cubicBezTo>
                      <a:pt x="73579" y="104009"/>
                      <a:pt x="68390" y="101287"/>
                      <a:pt x="62383" y="98838"/>
                    </a:cubicBezTo>
                    <a:lnTo>
                      <a:pt x="56921" y="96117"/>
                    </a:lnTo>
                    <a:lnTo>
                      <a:pt x="51459" y="93669"/>
                    </a:lnTo>
                    <a:lnTo>
                      <a:pt x="45997" y="91219"/>
                    </a:lnTo>
                    <a:cubicBezTo>
                      <a:pt x="19837" y="79519"/>
                      <a:pt x="9250" y="66730"/>
                      <a:pt x="9250" y="46322"/>
                    </a:cubicBezTo>
                    <a:cubicBezTo>
                      <a:pt x="9250" y="19927"/>
                      <a:pt x="31250" y="0"/>
                      <a:pt x="60197" y="0"/>
                    </a:cubicBezTo>
                    <a:cubicBezTo>
                      <a:pt x="80679" y="0"/>
                      <a:pt x="96229" y="9418"/>
                      <a:pt x="107089" y="28091"/>
                    </a:cubicBezTo>
                    <a:lnTo>
                      <a:pt x="91057" y="38431"/>
                    </a:lnTo>
                    <a:close/>
                  </a:path>
                </a:pathLst>
              </a:custGeom>
              <a:grpFill/>
              <a:ln w="8132" cap="flat">
                <a:noFill/>
                <a:prstDash val="solid"/>
                <a:miter/>
              </a:ln>
            </p:spPr>
            <p:txBody>
              <a:bodyPr/>
              <a:lstStyle/>
              <a:p>
                <a:endParaRPr lang="de-DE"/>
              </a:p>
            </p:txBody>
          </p:sp>
          <p:sp>
            <p:nvSpPr>
              <p:cNvPr id="23" name="Freihandform: Form 22">
                <a:extLst>
                  <a:ext uri="{FF2B5EF4-FFF2-40B4-BE49-F238E27FC236}">
                    <a16:creationId xmlns:a16="http://schemas.microsoft.com/office/drawing/2014/main" id="{F4C5ADDD-73AD-5B11-B9D2-D30277C67CE3}"/>
                  </a:ext>
                </a:extLst>
              </p:cNvPr>
              <p:cNvSpPr/>
              <p:nvPr/>
            </p:nvSpPr>
            <p:spPr>
              <a:xfrm>
                <a:off x="6214864" y="2671557"/>
                <a:ext cx="93811" cy="181158"/>
              </a:xfrm>
              <a:custGeom>
                <a:avLst/>
                <a:gdLst>
                  <a:gd name="csX0" fmla="*/ 20362 w 93811"/>
                  <a:gd name="csY0" fmla="*/ 18771 h 181158"/>
                  <a:gd name="csX1" fmla="*/ 20362 w 93811"/>
                  <a:gd name="csY1" fmla="*/ 72795 h 181158"/>
                  <a:gd name="csX2" fmla="*/ 91908 w 93811"/>
                  <a:gd name="csY2" fmla="*/ 72795 h 181158"/>
                  <a:gd name="csX3" fmla="*/ 91908 w 93811"/>
                  <a:gd name="csY3" fmla="*/ 91566 h 181158"/>
                  <a:gd name="csX4" fmla="*/ 20362 w 93811"/>
                  <a:gd name="csY4" fmla="*/ 91566 h 181158"/>
                  <a:gd name="csX5" fmla="*/ 20362 w 93811"/>
                  <a:gd name="csY5" fmla="*/ 162389 h 181158"/>
                  <a:gd name="csX6" fmla="*/ 93812 w 93811"/>
                  <a:gd name="csY6" fmla="*/ 162389 h 181158"/>
                  <a:gd name="csX7" fmla="*/ 93812 w 93811"/>
                  <a:gd name="csY7" fmla="*/ 181159 h 181158"/>
                  <a:gd name="csX8" fmla="*/ 0 w 93811"/>
                  <a:gd name="csY8" fmla="*/ 181159 h 181158"/>
                  <a:gd name="csX9" fmla="*/ 0 w 93811"/>
                  <a:gd name="csY9" fmla="*/ 0 h 181158"/>
                  <a:gd name="csX10" fmla="*/ 93812 w 93811"/>
                  <a:gd name="csY10" fmla="*/ 0 h 181158"/>
                  <a:gd name="csX11" fmla="*/ 93812 w 93811"/>
                  <a:gd name="csY11" fmla="*/ 18771 h 181158"/>
                  <a:gd name="csX12" fmla="*/ 20362 w 93811"/>
                  <a:gd name="csY12" fmla="*/ 18771 h 18115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93811" h="181158">
                    <a:moveTo>
                      <a:pt x="20362" y="18771"/>
                    </a:moveTo>
                    <a:lnTo>
                      <a:pt x="20362" y="72795"/>
                    </a:lnTo>
                    <a:lnTo>
                      <a:pt x="91908" y="72795"/>
                    </a:lnTo>
                    <a:lnTo>
                      <a:pt x="91908" y="91566"/>
                    </a:lnTo>
                    <a:lnTo>
                      <a:pt x="20362" y="91566"/>
                    </a:lnTo>
                    <a:lnTo>
                      <a:pt x="20362" y="162389"/>
                    </a:lnTo>
                    <a:lnTo>
                      <a:pt x="93812" y="162389"/>
                    </a:lnTo>
                    <a:lnTo>
                      <a:pt x="93812" y="181159"/>
                    </a:lnTo>
                    <a:lnTo>
                      <a:pt x="0" y="181159"/>
                    </a:lnTo>
                    <a:lnTo>
                      <a:pt x="0" y="0"/>
                    </a:lnTo>
                    <a:lnTo>
                      <a:pt x="93812" y="0"/>
                    </a:lnTo>
                    <a:lnTo>
                      <a:pt x="93812" y="18771"/>
                    </a:lnTo>
                    <a:lnTo>
                      <a:pt x="20362" y="18771"/>
                    </a:lnTo>
                    <a:close/>
                  </a:path>
                </a:pathLst>
              </a:custGeom>
              <a:grpFill/>
              <a:ln w="8132" cap="flat">
                <a:noFill/>
                <a:prstDash val="solid"/>
                <a:miter/>
              </a:ln>
            </p:spPr>
            <p:txBody>
              <a:bodyPr/>
              <a:lstStyle/>
              <a:p>
                <a:endParaRPr lang="de-DE"/>
              </a:p>
            </p:txBody>
          </p:sp>
          <p:sp>
            <p:nvSpPr>
              <p:cNvPr id="24" name="Freihandform: Form 23">
                <a:extLst>
                  <a:ext uri="{FF2B5EF4-FFF2-40B4-BE49-F238E27FC236}">
                    <a16:creationId xmlns:a16="http://schemas.microsoft.com/office/drawing/2014/main" id="{90BFE7FF-5A90-5B72-3D4F-91DEF920AE04}"/>
                  </a:ext>
                </a:extLst>
              </p:cNvPr>
              <p:cNvSpPr/>
              <p:nvPr/>
            </p:nvSpPr>
            <p:spPr>
              <a:xfrm>
                <a:off x="6345985" y="2663683"/>
                <a:ext cx="161370" cy="197226"/>
              </a:xfrm>
              <a:custGeom>
                <a:avLst/>
                <a:gdLst>
                  <a:gd name="csX0" fmla="*/ 0 w 161370"/>
                  <a:gd name="csY0" fmla="*/ 0 h 197226"/>
                  <a:gd name="csX1" fmla="*/ 141008 w 161370"/>
                  <a:gd name="csY1" fmla="*/ 148260 h 197226"/>
                  <a:gd name="csX2" fmla="*/ 141008 w 161370"/>
                  <a:gd name="csY2" fmla="*/ 7617 h 197226"/>
                  <a:gd name="csX3" fmla="*/ 161371 w 161370"/>
                  <a:gd name="csY3" fmla="*/ 7617 h 197226"/>
                  <a:gd name="csX4" fmla="*/ 161371 w 161370"/>
                  <a:gd name="csY4" fmla="*/ 197226 h 197226"/>
                  <a:gd name="csX5" fmla="*/ 20362 w 161370"/>
                  <a:gd name="csY5" fmla="*/ 49238 h 197226"/>
                  <a:gd name="csX6" fmla="*/ 20362 w 161370"/>
                  <a:gd name="csY6" fmla="*/ 189065 h 197226"/>
                  <a:gd name="csX7" fmla="*/ 0 w 161370"/>
                  <a:gd name="csY7" fmla="*/ 189065 h 197226"/>
                  <a:gd name="csX8" fmla="*/ 0 w 161370"/>
                  <a:gd name="csY8" fmla="*/ 0 h 1972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61370" h="197226">
                    <a:moveTo>
                      <a:pt x="0" y="0"/>
                    </a:moveTo>
                    <a:lnTo>
                      <a:pt x="141008" y="148260"/>
                    </a:lnTo>
                    <a:lnTo>
                      <a:pt x="141008" y="7617"/>
                    </a:lnTo>
                    <a:lnTo>
                      <a:pt x="161371" y="7617"/>
                    </a:lnTo>
                    <a:lnTo>
                      <a:pt x="161371" y="197226"/>
                    </a:lnTo>
                    <a:lnTo>
                      <a:pt x="20362" y="49238"/>
                    </a:lnTo>
                    <a:lnTo>
                      <a:pt x="20362" y="189065"/>
                    </a:lnTo>
                    <a:lnTo>
                      <a:pt x="0" y="189065"/>
                    </a:lnTo>
                    <a:lnTo>
                      <a:pt x="0" y="0"/>
                    </a:lnTo>
                    <a:close/>
                  </a:path>
                </a:pathLst>
              </a:custGeom>
              <a:grpFill/>
              <a:ln w="8132" cap="flat">
                <a:noFill/>
                <a:prstDash val="solid"/>
                <a:miter/>
              </a:ln>
            </p:spPr>
            <p:txBody>
              <a:bodyPr/>
              <a:lstStyle/>
              <a:p>
                <a:endParaRPr lang="de-DE"/>
              </a:p>
            </p:txBody>
          </p:sp>
        </p:grpSp>
      </p:grpSp>
      <p:grpSp>
        <p:nvGrpSpPr>
          <p:cNvPr id="30" name="Gruppieren 29">
            <a:extLst>
              <a:ext uri="{FF2B5EF4-FFF2-40B4-BE49-F238E27FC236}">
                <a16:creationId xmlns:a16="http://schemas.microsoft.com/office/drawing/2014/main" id="{C64485B5-FE4C-12E4-D96D-40AC13E0263A}"/>
              </a:ext>
            </a:extLst>
          </p:cNvPr>
          <p:cNvGrpSpPr/>
          <p:nvPr userDrawn="1"/>
        </p:nvGrpSpPr>
        <p:grpSpPr>
          <a:xfrm>
            <a:off x="3877200" y="5043951"/>
            <a:ext cx="1739517" cy="1010020"/>
            <a:chOff x="3877200" y="5043951"/>
            <a:chExt cx="1739517" cy="1010020"/>
          </a:xfrm>
        </p:grpSpPr>
        <p:pic>
          <p:nvPicPr>
            <p:cNvPr id="27" name="Grafik 26">
              <a:extLst>
                <a:ext uri="{FF2B5EF4-FFF2-40B4-BE49-F238E27FC236}">
                  <a16:creationId xmlns:a16="http://schemas.microsoft.com/office/drawing/2014/main" id="{CE2DC089-D597-B7CA-7A2C-3EAE022C7B53}"/>
                </a:ext>
              </a:extLst>
            </p:cNvPr>
            <p:cNvPicPr>
              <a:picLocks noChangeAspect="1"/>
            </p:cNvPicPr>
            <p:nvPr userDrawn="1"/>
          </p:nvPicPr>
          <p:blipFill>
            <a:blip r:embed="rId3"/>
            <a:stretch>
              <a:fillRect/>
            </a:stretch>
          </p:blipFill>
          <p:spPr>
            <a:xfrm>
              <a:off x="3877200" y="5076000"/>
              <a:ext cx="612000" cy="940054"/>
            </a:xfrm>
            <a:prstGeom prst="rect">
              <a:avLst/>
            </a:prstGeom>
          </p:spPr>
        </p:pic>
        <p:sp>
          <p:nvSpPr>
            <p:cNvPr id="28" name="Textfeld 27">
              <a:extLst>
                <a:ext uri="{FF2B5EF4-FFF2-40B4-BE49-F238E27FC236}">
                  <a16:creationId xmlns:a16="http://schemas.microsoft.com/office/drawing/2014/main" id="{7C5623F6-6D20-6676-834E-317054C0D91A}"/>
                </a:ext>
              </a:extLst>
            </p:cNvPr>
            <p:cNvSpPr txBox="1"/>
            <p:nvPr userDrawn="1"/>
          </p:nvSpPr>
          <p:spPr>
            <a:xfrm>
              <a:off x="4608605" y="5043951"/>
              <a:ext cx="1008112" cy="1010020"/>
            </a:xfrm>
            <a:prstGeom prst="rect">
              <a:avLst/>
            </a:prstGeom>
            <a:noFill/>
          </p:spPr>
          <p:txBody>
            <a:bodyPr wrap="square" lIns="0" tIns="0" rIns="0" bIns="0" rtlCol="0">
              <a:spAutoFit/>
            </a:bodyPr>
            <a:lstStyle/>
            <a:p>
              <a:pPr lvl="8" algn="l">
                <a:lnSpc>
                  <a:spcPct val="112000"/>
                </a:lnSpc>
              </a:pPr>
              <a:r>
                <a:rPr lang="de-DE" sz="740" dirty="0">
                  <a:solidFill>
                    <a:schemeClr val="tx1"/>
                  </a:solidFill>
                </a:rPr>
                <a:t>Diese Maßnahme wird </a:t>
              </a:r>
              <a:br>
                <a:rPr lang="de-DE" sz="740" dirty="0">
                  <a:solidFill>
                    <a:schemeClr val="tx1"/>
                  </a:solidFill>
                </a:rPr>
              </a:br>
              <a:r>
                <a:rPr lang="de-DE" sz="740" dirty="0">
                  <a:solidFill>
                    <a:schemeClr val="tx1"/>
                  </a:solidFill>
                </a:rPr>
                <a:t>mitfinanziert durch</a:t>
              </a:r>
              <a:br>
                <a:rPr lang="de-DE" sz="740" dirty="0">
                  <a:solidFill>
                    <a:schemeClr val="tx1"/>
                  </a:solidFill>
                </a:rPr>
              </a:br>
              <a:r>
                <a:rPr lang="de-DE" sz="740" dirty="0">
                  <a:solidFill>
                    <a:schemeClr val="tx1"/>
                  </a:solidFill>
                </a:rPr>
                <a:t>Steuermittel auf der</a:t>
              </a:r>
              <a:br>
                <a:rPr lang="de-DE" sz="740" dirty="0">
                  <a:solidFill>
                    <a:schemeClr val="tx1"/>
                  </a:solidFill>
                </a:rPr>
              </a:br>
              <a:r>
                <a:rPr lang="de-DE" sz="740" dirty="0">
                  <a:solidFill>
                    <a:schemeClr val="tx1"/>
                  </a:solidFill>
                </a:rPr>
                <a:t>Grundlage des von den </a:t>
              </a:r>
              <a:br>
                <a:rPr lang="de-DE" sz="740" dirty="0">
                  <a:solidFill>
                    <a:schemeClr val="tx1"/>
                  </a:solidFill>
                </a:rPr>
              </a:br>
              <a:r>
                <a:rPr lang="de-DE" sz="740" dirty="0">
                  <a:solidFill>
                    <a:schemeClr val="tx1"/>
                  </a:solidFill>
                </a:rPr>
                <a:t>Abgeordneten des</a:t>
              </a:r>
              <a:br>
                <a:rPr lang="de-DE" sz="740" dirty="0">
                  <a:solidFill>
                    <a:schemeClr val="tx1"/>
                  </a:solidFill>
                </a:rPr>
              </a:br>
              <a:r>
                <a:rPr lang="de-DE" sz="740" dirty="0">
                  <a:solidFill>
                    <a:schemeClr val="tx1"/>
                  </a:solidFill>
                </a:rPr>
                <a:t>Sächsischen Landtages</a:t>
              </a:r>
              <a:br>
                <a:rPr lang="de-DE" sz="740" dirty="0">
                  <a:solidFill>
                    <a:schemeClr val="tx1"/>
                  </a:solidFill>
                </a:rPr>
              </a:br>
              <a:r>
                <a:rPr lang="de-DE" sz="740" dirty="0">
                  <a:solidFill>
                    <a:schemeClr val="tx1"/>
                  </a:solidFill>
                </a:rPr>
                <a:t>beschlossenen</a:t>
              </a:r>
              <a:br>
                <a:rPr lang="de-DE" sz="740" dirty="0">
                  <a:solidFill>
                    <a:schemeClr val="tx1"/>
                  </a:solidFill>
                </a:rPr>
              </a:br>
              <a:r>
                <a:rPr lang="de-DE" sz="740" dirty="0">
                  <a:solidFill>
                    <a:schemeClr val="tx1"/>
                  </a:solidFill>
                </a:rPr>
                <a:t>Haushaltes.</a:t>
              </a:r>
            </a:p>
          </p:txBody>
        </p:sp>
      </p:grpSp>
    </p:spTree>
    <p:extLst>
      <p:ext uri="{BB962C8B-B14F-4D97-AF65-F5344CB8AC3E}">
        <p14:creationId xmlns:p14="http://schemas.microsoft.com/office/powerpoint/2010/main" val="75217096"/>
      </p:ext>
    </p:extLst>
  </p:cSld>
  <p:clrMapOvr>
    <a:masterClrMapping/>
  </p:clrMapOvr>
  <p:extLst>
    <p:ext uri="{DCECCB84-F9BA-43D5-87BE-67443E8EF086}">
      <p15:sldGuideLst xmlns:p15="http://schemas.microsoft.com/office/powerpoint/2012/main">
        <p15:guide id="1" orient="horz" pos="125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B8865EE-CEEB-567D-DDE0-B46186EE5313}"/>
              </a:ext>
            </a:extLst>
          </p:cNvPr>
          <p:cNvSpPr>
            <a:spLocks noGrp="1"/>
          </p:cNvSpPr>
          <p:nvPr>
            <p:ph type="title"/>
          </p:nvPr>
        </p:nvSpPr>
        <p:spPr>
          <a:xfrm>
            <a:off x="810000" y="654993"/>
            <a:ext cx="8755200" cy="864000"/>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49863EBE-9812-B49E-1497-922AB3616CAE}"/>
              </a:ext>
            </a:extLst>
          </p:cNvPr>
          <p:cNvSpPr>
            <a:spLocks noGrp="1"/>
          </p:cNvSpPr>
          <p:nvPr>
            <p:ph type="body" idx="1"/>
          </p:nvPr>
        </p:nvSpPr>
        <p:spPr>
          <a:xfrm>
            <a:off x="811213" y="2001600"/>
            <a:ext cx="10569575" cy="4040425"/>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sp>
        <p:nvSpPr>
          <p:cNvPr id="4" name="Datumsplatzhalter 3">
            <a:extLst>
              <a:ext uri="{FF2B5EF4-FFF2-40B4-BE49-F238E27FC236}">
                <a16:creationId xmlns:a16="http://schemas.microsoft.com/office/drawing/2014/main" id="{09287FEC-0587-4E0C-219E-A8DACE19B2EA}"/>
              </a:ext>
            </a:extLst>
          </p:cNvPr>
          <p:cNvSpPr>
            <a:spLocks noGrp="1"/>
          </p:cNvSpPr>
          <p:nvPr>
            <p:ph type="dt" sz="half" idx="2"/>
          </p:nvPr>
        </p:nvSpPr>
        <p:spPr>
          <a:xfrm>
            <a:off x="1195200" y="6404400"/>
            <a:ext cx="576000" cy="126000"/>
          </a:xfrm>
          <a:prstGeom prst="rect">
            <a:avLst/>
          </a:prstGeom>
        </p:spPr>
        <p:txBody>
          <a:bodyPr vert="horz" lIns="0" tIns="0" rIns="0" bIns="0" rtlCol="0" anchor="t" anchorCtr="0">
            <a:noAutofit/>
          </a:bodyPr>
          <a:lstStyle>
            <a:lvl1pPr algn="l">
              <a:defRPr sz="800" b="0">
                <a:solidFill>
                  <a:schemeClr val="tx1"/>
                </a:solidFill>
              </a:defRPr>
            </a:lvl1pPr>
          </a:lstStyle>
          <a:p>
            <a:fld id="{6333944E-755B-4AAE-A836-2F7EAB2B6474}" type="datetime1">
              <a:rPr lang="de-DE" smtClean="0"/>
              <a:pPr/>
              <a:t>15.09.2026</a:t>
            </a:fld>
            <a:endParaRPr lang="de-DE" b="0" dirty="0"/>
          </a:p>
        </p:txBody>
      </p:sp>
      <p:sp>
        <p:nvSpPr>
          <p:cNvPr id="5" name="Fußzeilenplatzhalter 4">
            <a:extLst>
              <a:ext uri="{FF2B5EF4-FFF2-40B4-BE49-F238E27FC236}">
                <a16:creationId xmlns:a16="http://schemas.microsoft.com/office/drawing/2014/main" id="{A00FD74F-C55E-214D-1976-0833DF185C75}"/>
              </a:ext>
            </a:extLst>
          </p:cNvPr>
          <p:cNvSpPr>
            <a:spLocks noGrp="1"/>
          </p:cNvSpPr>
          <p:nvPr>
            <p:ph type="ftr" sz="quarter" idx="3"/>
          </p:nvPr>
        </p:nvSpPr>
        <p:spPr>
          <a:xfrm>
            <a:off x="1800000" y="6404400"/>
            <a:ext cx="9580788" cy="126000"/>
          </a:xfrm>
          <a:prstGeom prst="rect">
            <a:avLst/>
          </a:prstGeom>
        </p:spPr>
        <p:txBody>
          <a:bodyPr vert="horz" lIns="0" tIns="0" rIns="0" bIns="0" rtlCol="0" anchor="t" anchorCtr="0">
            <a:noAutofit/>
          </a:bodyPr>
          <a:lstStyle>
            <a:lvl1pPr algn="l">
              <a:defRPr sz="800" b="0">
                <a:solidFill>
                  <a:schemeClr val="tx1"/>
                </a:solidFill>
              </a:defRPr>
            </a:lvl1pPr>
          </a:lstStyle>
          <a:p>
            <a:r>
              <a:rPr lang="de-DE" dirty="0"/>
              <a:t>Hier steht das Thema</a:t>
            </a:r>
            <a:endParaRPr lang="de-DE" b="0" dirty="0"/>
          </a:p>
        </p:txBody>
      </p:sp>
      <p:sp>
        <p:nvSpPr>
          <p:cNvPr id="6" name="Foliennummernplatzhalter 5">
            <a:extLst>
              <a:ext uri="{FF2B5EF4-FFF2-40B4-BE49-F238E27FC236}">
                <a16:creationId xmlns:a16="http://schemas.microsoft.com/office/drawing/2014/main" id="{08D37A26-7DD5-3E42-0326-171209472C59}"/>
              </a:ext>
            </a:extLst>
          </p:cNvPr>
          <p:cNvSpPr>
            <a:spLocks noGrp="1"/>
          </p:cNvSpPr>
          <p:nvPr>
            <p:ph type="sldNum" sz="quarter" idx="4"/>
          </p:nvPr>
        </p:nvSpPr>
        <p:spPr>
          <a:xfrm>
            <a:off x="810000" y="6404400"/>
            <a:ext cx="360000" cy="126000"/>
          </a:xfrm>
          <a:prstGeom prst="rect">
            <a:avLst/>
          </a:prstGeom>
        </p:spPr>
        <p:txBody>
          <a:bodyPr vert="horz" lIns="0" tIns="0" rIns="0" bIns="0" rtlCol="0" anchor="t" anchorCtr="0">
            <a:noAutofit/>
          </a:bodyPr>
          <a:lstStyle>
            <a:lvl1pPr algn="r">
              <a:defRPr sz="800" b="1">
                <a:solidFill>
                  <a:schemeClr val="tx1"/>
                </a:solidFill>
              </a:defRPr>
            </a:lvl1pPr>
          </a:lstStyle>
          <a:p>
            <a:pPr algn="l"/>
            <a:fld id="{32306F79-3C06-4672-972B-47D8DE2A461D}" type="slidenum">
              <a:rPr lang="de-DE" smtClean="0"/>
              <a:pPr algn="l"/>
              <a:t>‹Nr.›</a:t>
            </a:fld>
            <a:endParaRPr lang="de-DE" dirty="0">
              <a:solidFill>
                <a:schemeClr val="tx1"/>
              </a:solidFill>
            </a:endParaRPr>
          </a:p>
        </p:txBody>
      </p:sp>
      <p:pic>
        <p:nvPicPr>
          <p:cNvPr id="11" name="Grafik 10">
            <a:extLst>
              <a:ext uri="{FF2B5EF4-FFF2-40B4-BE49-F238E27FC236}">
                <a16:creationId xmlns:a16="http://schemas.microsoft.com/office/drawing/2014/main" id="{5C087EAB-31C8-CAB4-F1D6-91EEEA88A386}"/>
              </a:ext>
            </a:extLst>
          </p:cNvPr>
          <p:cNvPicPr>
            <a:picLocks noChangeAspect="1"/>
          </p:cNvPicPr>
          <p:nvPr userDrawn="1"/>
        </p:nvPicPr>
        <p:blipFill>
          <a:blip r:embed="rId22"/>
          <a:stretch>
            <a:fillRect/>
          </a:stretch>
        </p:blipFill>
        <p:spPr>
          <a:xfrm>
            <a:off x="684112" y="1436400"/>
            <a:ext cx="10875600" cy="368021"/>
          </a:xfrm>
          <a:prstGeom prst="rect">
            <a:avLst/>
          </a:prstGeom>
        </p:spPr>
      </p:pic>
      <p:pic>
        <p:nvPicPr>
          <p:cNvPr id="13" name="Grafik 12">
            <a:extLst>
              <a:ext uri="{FF2B5EF4-FFF2-40B4-BE49-F238E27FC236}">
                <a16:creationId xmlns:a16="http://schemas.microsoft.com/office/drawing/2014/main" id="{B1A1AA32-D456-1CB2-E55D-DF38AFA72552}"/>
              </a:ext>
            </a:extLst>
          </p:cNvPr>
          <p:cNvPicPr>
            <a:picLocks noChangeAspect="1"/>
          </p:cNvPicPr>
          <p:nvPr userDrawn="1"/>
        </p:nvPicPr>
        <p:blipFill>
          <a:blip r:embed="rId23"/>
          <a:stretch>
            <a:fillRect/>
          </a:stretch>
        </p:blipFill>
        <p:spPr>
          <a:xfrm>
            <a:off x="9839796" y="662901"/>
            <a:ext cx="1544400" cy="562032"/>
          </a:xfrm>
          <a:prstGeom prst="rect">
            <a:avLst/>
          </a:prstGeom>
        </p:spPr>
      </p:pic>
    </p:spTree>
    <p:extLst>
      <p:ext uri="{BB962C8B-B14F-4D97-AF65-F5344CB8AC3E}">
        <p14:creationId xmlns:p14="http://schemas.microsoft.com/office/powerpoint/2010/main" val="55534404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1" r:id="rId3"/>
    <p:sldLayoutId id="2147483650" r:id="rId4"/>
    <p:sldLayoutId id="2147483662" r:id="rId5"/>
    <p:sldLayoutId id="214748365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54" r:id="rId17"/>
    <p:sldLayoutId id="2147483655" r:id="rId18"/>
    <p:sldLayoutId id="2147483673" r:id="rId19"/>
    <p:sldLayoutId id="2147483674" r:id="rId20"/>
  </p:sldLayoutIdLst>
  <p:hf hdr="0"/>
  <p:txStyles>
    <p:titleStyle>
      <a:lvl1pPr algn="l" defTabSz="914400" rtl="0" eaLnBrk="1" latinLnBrk="0" hangingPunct="1">
        <a:lnSpc>
          <a:spcPct val="105000"/>
        </a:lnSpc>
        <a:spcBef>
          <a:spcPct val="0"/>
        </a:spcBef>
        <a:buNone/>
        <a:defRPr sz="2700" kern="1200" cap="all" baseline="0">
          <a:solidFill>
            <a:schemeClr val="tx1"/>
          </a:solidFill>
          <a:latin typeface="+mj-lt"/>
          <a:ea typeface="+mj-ea"/>
          <a:cs typeface="+mj-cs"/>
        </a:defRPr>
      </a:lvl1pPr>
    </p:titleStyle>
    <p:bodyStyle>
      <a:lvl1pPr marL="0" indent="0" algn="l" defTabSz="914400" rtl="0" eaLnBrk="1" latinLnBrk="0" hangingPunct="1">
        <a:lnSpc>
          <a:spcPct val="104000"/>
        </a:lnSpc>
        <a:spcBef>
          <a:spcPts val="0"/>
        </a:spcBef>
        <a:spcAft>
          <a:spcPts val="1100"/>
        </a:spcAft>
        <a:buFont typeface="Arial" panose="020B0604020202020204" pitchFamily="34" charset="0"/>
        <a:buNone/>
        <a:defRPr sz="1900" b="1" kern="1200">
          <a:solidFill>
            <a:schemeClr val="accent1"/>
          </a:solidFill>
          <a:latin typeface="+mn-lt"/>
          <a:ea typeface="+mn-ea"/>
          <a:cs typeface="+mn-cs"/>
        </a:defRPr>
      </a:lvl1pPr>
      <a:lvl2pPr marL="0" indent="0" algn="l" defTabSz="914400" rtl="0" eaLnBrk="1" latinLnBrk="0" hangingPunct="1">
        <a:lnSpc>
          <a:spcPct val="104000"/>
        </a:lnSpc>
        <a:spcBef>
          <a:spcPts val="0"/>
        </a:spcBef>
        <a:spcAft>
          <a:spcPts val="1100"/>
        </a:spcAft>
        <a:buFont typeface="Arial" panose="020B0604020202020204" pitchFamily="34" charset="0"/>
        <a:buNone/>
        <a:defRPr sz="1900" kern="1200">
          <a:solidFill>
            <a:schemeClr val="tx1"/>
          </a:solidFill>
          <a:latin typeface="+mn-lt"/>
          <a:ea typeface="+mn-ea"/>
          <a:cs typeface="+mn-cs"/>
        </a:defRPr>
      </a:lvl2pPr>
      <a:lvl3pPr marL="216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3pPr>
      <a:lvl4pPr marL="432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4pPr>
      <a:lvl5pPr marL="648000" indent="-216000" algn="l" defTabSz="914400" rtl="0" eaLnBrk="1" latinLnBrk="0" hangingPunct="1">
        <a:lnSpc>
          <a:spcPct val="104000"/>
        </a:lnSpc>
        <a:spcBef>
          <a:spcPts val="0"/>
        </a:spcBef>
        <a:spcAft>
          <a:spcPts val="1100"/>
        </a:spcAft>
        <a:buFont typeface="Symbol" panose="05050102010706020507" pitchFamily="18" charset="2"/>
        <a:buChar char="-"/>
        <a:defRPr sz="19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bodyStyle>
    <p:otherStyle>
      <a:defPPr>
        <a:defRPr lang="de-DE"/>
      </a:defPPr>
      <a:lvl1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1pPr>
      <a:lvl2pPr marL="216000" indent="-216000" algn="l" defTabSz="914400" rtl="0" eaLnBrk="1" latinLnBrk="0" hangingPunct="1">
        <a:lnSpc>
          <a:spcPct val="104000"/>
        </a:lnSpc>
        <a:spcBef>
          <a:spcPts val="0"/>
        </a:spcBef>
        <a:spcAft>
          <a:spcPts val="1100"/>
        </a:spcAft>
        <a:buFont typeface="Arial" panose="020B0604020202020204" pitchFamily="34" charset="0"/>
        <a:buChar char="•"/>
        <a:defRPr sz="1400" kern="1200">
          <a:solidFill>
            <a:schemeClr val="tx1"/>
          </a:solidFill>
          <a:latin typeface="+mn-lt"/>
          <a:ea typeface="+mn-ea"/>
          <a:cs typeface="+mn-cs"/>
        </a:defRPr>
      </a:lvl2pPr>
      <a:lvl3pPr marL="432000" indent="-216000" algn="l" defTabSz="914400" rtl="0" eaLnBrk="1" latinLnBrk="0" hangingPunct="1">
        <a:lnSpc>
          <a:spcPct val="104000"/>
        </a:lnSpc>
        <a:spcBef>
          <a:spcPts val="0"/>
        </a:spcBef>
        <a:spcAft>
          <a:spcPts val="1100"/>
        </a:spcAft>
        <a:buFont typeface="Arial" panose="020B0604020202020204" pitchFamily="34" charset="0"/>
        <a:buChar char="•"/>
        <a:defRPr sz="1400" kern="1200">
          <a:solidFill>
            <a:schemeClr val="tx1"/>
          </a:solidFill>
          <a:latin typeface="+mn-lt"/>
          <a:ea typeface="+mn-ea"/>
          <a:cs typeface="+mn-cs"/>
        </a:defRPr>
      </a:lvl3pPr>
      <a:lvl4pPr marL="648000" indent="-216000" algn="l" defTabSz="914400" rtl="0" eaLnBrk="1" latinLnBrk="0" hangingPunct="1">
        <a:lnSpc>
          <a:spcPct val="104000"/>
        </a:lnSpc>
        <a:spcBef>
          <a:spcPts val="0"/>
        </a:spcBef>
        <a:spcAft>
          <a:spcPts val="1100"/>
        </a:spcAft>
        <a:buFont typeface="Symbol" panose="05050102010706020507" pitchFamily="18" charset="2"/>
        <a:buChar char="-"/>
        <a:defRPr sz="1400" kern="1200">
          <a:solidFill>
            <a:schemeClr val="tx1"/>
          </a:solidFill>
          <a:latin typeface="+mn-lt"/>
          <a:ea typeface="+mn-ea"/>
          <a:cs typeface="+mn-cs"/>
        </a:defRPr>
      </a:lvl4pPr>
      <a:lvl5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1" userDrawn="1">
          <p15:clr>
            <a:srgbClr val="F26B43"/>
          </p15:clr>
        </p15:guide>
        <p15:guide id="2" pos="511" userDrawn="1">
          <p15:clr>
            <a:srgbClr val="F26B43"/>
          </p15:clr>
        </p15:guide>
        <p15:guide id="3" pos="7169" userDrawn="1">
          <p15:clr>
            <a:srgbClr val="F26B43"/>
          </p15:clr>
        </p15:guide>
        <p15:guide id="4" orient="horz" pos="380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1.xml"/><Relationship Id="rId4" Type="http://schemas.openxmlformats.org/officeDocument/2006/relationships/image" Target="../media/image8.emf"/></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hyperlink" Target="https://themenstadtplan.dresden.de/?permalink=1YSAxIBb"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a:extLst>
              <a:ext uri="{FF2B5EF4-FFF2-40B4-BE49-F238E27FC236}">
                <a16:creationId xmlns:a16="http://schemas.microsoft.com/office/drawing/2014/main" id="{0DFBD2DF-1C84-CACA-CA49-9F46CC3774A3}"/>
              </a:ext>
            </a:extLst>
          </p:cNvPr>
          <p:cNvSpPr>
            <a:spLocks noChangeAspect="1"/>
          </p:cNvSpPr>
          <p:nvPr/>
        </p:nvSpPr>
        <p:spPr>
          <a:xfrm rot="21480030">
            <a:off x="762115" y="4186952"/>
            <a:ext cx="5089710" cy="341787"/>
          </a:xfrm>
          <a:prstGeom prst="rect">
            <a:avLst/>
          </a:prstGeom>
          <a:solidFill>
            <a:schemeClr val="accent4"/>
          </a:solidFill>
          <a:ln w="12700" cap="flat">
            <a:noFill/>
            <a:prstDash val="solid"/>
            <a:miter/>
          </a:ln>
        </p:spPr>
        <p:txBody>
          <a:bodyPr/>
          <a:lstStyle/>
          <a:p>
            <a:endParaRPr lang="de-DE"/>
          </a:p>
        </p:txBody>
      </p:sp>
      <p:sp>
        <p:nvSpPr>
          <p:cNvPr id="2" name="Titel 1">
            <a:extLst>
              <a:ext uri="{FF2B5EF4-FFF2-40B4-BE49-F238E27FC236}">
                <a16:creationId xmlns:a16="http://schemas.microsoft.com/office/drawing/2014/main" id="{C1C9A31A-6482-C972-E82A-008E5D115BBF}"/>
              </a:ext>
            </a:extLst>
          </p:cNvPr>
          <p:cNvSpPr>
            <a:spLocks noGrp="1"/>
          </p:cNvSpPr>
          <p:nvPr>
            <p:ph type="ctrTitle"/>
          </p:nvPr>
        </p:nvSpPr>
        <p:spPr>
          <a:xfrm>
            <a:off x="813600" y="2729276"/>
            <a:ext cx="10567188" cy="1477328"/>
          </a:xfrm>
        </p:spPr>
        <p:txBody>
          <a:bodyPr/>
          <a:lstStyle/>
          <a:p>
            <a:r>
              <a:rPr lang="de-DE" dirty="0"/>
              <a:t>„Sogar der Hauptbahnhof stand unter Wasser!“</a:t>
            </a:r>
            <a:br>
              <a:rPr lang="de-DE" dirty="0"/>
            </a:br>
            <a:endParaRPr lang="de-DE" dirty="0"/>
          </a:p>
        </p:txBody>
      </p:sp>
      <p:sp>
        <p:nvSpPr>
          <p:cNvPr id="3" name="Untertitel 2">
            <a:extLst>
              <a:ext uri="{FF2B5EF4-FFF2-40B4-BE49-F238E27FC236}">
                <a16:creationId xmlns:a16="http://schemas.microsoft.com/office/drawing/2014/main" id="{AA496DDE-31DD-4BE7-EFDA-CD49E4F340EA}"/>
              </a:ext>
            </a:extLst>
          </p:cNvPr>
          <p:cNvSpPr>
            <a:spLocks noGrp="1"/>
          </p:cNvSpPr>
          <p:nvPr>
            <p:ph type="subTitle" idx="1"/>
          </p:nvPr>
        </p:nvSpPr>
        <p:spPr/>
        <p:txBody>
          <a:bodyPr/>
          <a:lstStyle/>
          <a:p>
            <a:r>
              <a:rPr lang="de-DE" dirty="0"/>
              <a:t>Hochwasser und Hochwasserschutz</a:t>
            </a:r>
          </a:p>
        </p:txBody>
      </p:sp>
      <p:pic>
        <p:nvPicPr>
          <p:cNvPr id="4" name="Grafik 3">
            <a:extLst>
              <a:ext uri="{FF2B5EF4-FFF2-40B4-BE49-F238E27FC236}">
                <a16:creationId xmlns:a16="http://schemas.microsoft.com/office/drawing/2014/main" id="{B74B8288-2320-044A-72E0-ADA94170ADCB}"/>
              </a:ext>
            </a:extLst>
          </p:cNvPr>
          <p:cNvPicPr>
            <a:picLocks noChangeAspect="1"/>
          </p:cNvPicPr>
          <p:nvPr/>
        </p:nvPicPr>
        <p:blipFill>
          <a:blip r:embed="rId2"/>
          <a:stretch>
            <a:fillRect/>
          </a:stretch>
        </p:blipFill>
        <p:spPr>
          <a:xfrm>
            <a:off x="4241125" y="5382437"/>
            <a:ext cx="2271091" cy="1010653"/>
          </a:xfrm>
          <a:prstGeom prst="rect">
            <a:avLst/>
          </a:prstGeom>
        </p:spPr>
      </p:pic>
      <p:pic>
        <p:nvPicPr>
          <p:cNvPr id="5" name="Grafik 4">
            <a:extLst>
              <a:ext uri="{FF2B5EF4-FFF2-40B4-BE49-F238E27FC236}">
                <a16:creationId xmlns:a16="http://schemas.microsoft.com/office/drawing/2014/main" id="{57360ADB-0904-BB5E-45CA-708E154D224A}"/>
              </a:ext>
            </a:extLst>
          </p:cNvPr>
          <p:cNvPicPr>
            <a:picLocks noChangeAspect="1"/>
          </p:cNvPicPr>
          <p:nvPr/>
        </p:nvPicPr>
        <p:blipFill>
          <a:blip r:embed="rId3"/>
          <a:stretch>
            <a:fillRect/>
          </a:stretch>
        </p:blipFill>
        <p:spPr>
          <a:xfrm>
            <a:off x="10159787" y="3749907"/>
            <a:ext cx="1336813" cy="2199373"/>
          </a:xfrm>
          <a:prstGeom prst="rect">
            <a:avLst/>
          </a:prstGeom>
        </p:spPr>
      </p:pic>
      <p:pic>
        <p:nvPicPr>
          <p:cNvPr id="6" name="Grafik 5">
            <a:extLst>
              <a:ext uri="{FF2B5EF4-FFF2-40B4-BE49-F238E27FC236}">
                <a16:creationId xmlns:a16="http://schemas.microsoft.com/office/drawing/2014/main" id="{812B1804-5CD8-B7B7-7EDB-7D31FDF68ED9}"/>
              </a:ext>
            </a:extLst>
          </p:cNvPr>
          <p:cNvPicPr>
            <a:picLocks noChangeAspect="1"/>
          </p:cNvPicPr>
          <p:nvPr/>
        </p:nvPicPr>
        <p:blipFill>
          <a:blip r:embed="rId4"/>
          <a:stretch>
            <a:fillRect/>
          </a:stretch>
        </p:blipFill>
        <p:spPr>
          <a:xfrm>
            <a:off x="4589000" y="813874"/>
            <a:ext cx="1267239" cy="1155032"/>
          </a:xfrm>
          <a:prstGeom prst="rect">
            <a:avLst/>
          </a:prstGeom>
        </p:spPr>
      </p:pic>
    </p:spTree>
    <p:extLst>
      <p:ext uri="{BB962C8B-B14F-4D97-AF65-F5344CB8AC3E}">
        <p14:creationId xmlns:p14="http://schemas.microsoft.com/office/powerpoint/2010/main" val="32085471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Inhaltsplatzhalter 2">
            <a:extLst>
              <a:ext uri="{FF2B5EF4-FFF2-40B4-BE49-F238E27FC236}">
                <a16:creationId xmlns:a16="http://schemas.microsoft.com/office/drawing/2014/main" id="{515EA6E6-FEC8-5C15-2903-4C42CBE4CE9D}"/>
              </a:ext>
            </a:extLst>
          </p:cNvPr>
          <p:cNvSpPr txBox="1">
            <a:spLocks/>
          </p:cNvSpPr>
          <p:nvPr/>
        </p:nvSpPr>
        <p:spPr>
          <a:xfrm>
            <a:off x="6241202" y="4782771"/>
            <a:ext cx="5831462" cy="430264"/>
          </a:xfrm>
          <a:prstGeom prst="rect">
            <a:avLst/>
          </a:prstGeom>
        </p:spPr>
        <p:txBody>
          <a:bodyPr/>
          <a:lstStyle>
            <a:lvl1pPr marL="0" indent="0" algn="l" defTabSz="914400" rtl="0" eaLnBrk="1" latinLnBrk="0" hangingPunct="1">
              <a:lnSpc>
                <a:spcPct val="104000"/>
              </a:lnSpc>
              <a:spcBef>
                <a:spcPts val="0"/>
              </a:spcBef>
              <a:spcAft>
                <a:spcPts val="1100"/>
              </a:spcAft>
              <a:buFont typeface="Arial" panose="020B0604020202020204" pitchFamily="34" charset="0"/>
              <a:buNone/>
              <a:defRPr sz="1900" b="1" kern="1200">
                <a:solidFill>
                  <a:schemeClr val="accent1"/>
                </a:solidFill>
                <a:latin typeface="+mn-lt"/>
                <a:ea typeface="+mn-ea"/>
                <a:cs typeface="+mn-cs"/>
              </a:defRPr>
            </a:lvl1pPr>
            <a:lvl2pPr marL="0" indent="0" algn="l" defTabSz="914400" rtl="0" eaLnBrk="1" latinLnBrk="0" hangingPunct="1">
              <a:lnSpc>
                <a:spcPct val="104000"/>
              </a:lnSpc>
              <a:spcBef>
                <a:spcPts val="0"/>
              </a:spcBef>
              <a:spcAft>
                <a:spcPts val="1100"/>
              </a:spcAft>
              <a:buFont typeface="Arial" panose="020B0604020202020204" pitchFamily="34" charset="0"/>
              <a:buNone/>
              <a:defRPr sz="1900" kern="1200">
                <a:solidFill>
                  <a:schemeClr val="tx1"/>
                </a:solidFill>
                <a:latin typeface="+mn-lt"/>
                <a:ea typeface="+mn-ea"/>
                <a:cs typeface="+mn-cs"/>
              </a:defRPr>
            </a:lvl2pPr>
            <a:lvl3pPr marL="216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3pPr>
            <a:lvl4pPr marL="432000" indent="-216000" algn="l" defTabSz="914400" rtl="0" eaLnBrk="1" latinLnBrk="0" hangingPunct="1">
              <a:lnSpc>
                <a:spcPct val="104000"/>
              </a:lnSpc>
              <a:spcBef>
                <a:spcPts val="0"/>
              </a:spcBef>
              <a:spcAft>
                <a:spcPts val="1100"/>
              </a:spcAft>
              <a:buFont typeface="Arial" panose="020B0604020202020204" pitchFamily="34" charset="0"/>
              <a:buChar char="•"/>
              <a:defRPr sz="1900" kern="1200">
                <a:solidFill>
                  <a:schemeClr val="tx1"/>
                </a:solidFill>
                <a:latin typeface="+mn-lt"/>
                <a:ea typeface="+mn-ea"/>
                <a:cs typeface="+mn-cs"/>
              </a:defRPr>
            </a:lvl4pPr>
            <a:lvl5pPr marL="648000" indent="-216000" algn="l" defTabSz="914400" rtl="0" eaLnBrk="1" latinLnBrk="0" hangingPunct="1">
              <a:lnSpc>
                <a:spcPct val="104000"/>
              </a:lnSpc>
              <a:spcBef>
                <a:spcPts val="0"/>
              </a:spcBef>
              <a:spcAft>
                <a:spcPts val="1100"/>
              </a:spcAft>
              <a:buFont typeface="Symbol" panose="05050102010706020507" pitchFamily="18" charset="2"/>
              <a:buChar char="-"/>
              <a:defRPr sz="1900" kern="1200">
                <a:solidFill>
                  <a:schemeClr val="tx1"/>
                </a:solidFill>
                <a:latin typeface="+mn-lt"/>
                <a:ea typeface="+mn-ea"/>
                <a:cs typeface="+mn-cs"/>
              </a:defRPr>
            </a:lvl5pPr>
            <a:lvl6pPr marL="0" indent="0" algn="l" defTabSz="914400" rtl="0" eaLnBrk="1" latinLnBrk="0" hangingPunct="1">
              <a:lnSpc>
                <a:spcPct val="104000"/>
              </a:lnSpc>
              <a:spcBef>
                <a:spcPts val="0"/>
              </a:spcBef>
              <a:spcAft>
                <a:spcPts val="1100"/>
              </a:spcAft>
              <a:buFont typeface="Arial" panose="020B0604020202020204" pitchFamily="34" charset="0"/>
              <a:buNone/>
              <a:defRPr sz="1400" kern="1200">
                <a:solidFill>
                  <a:schemeClr val="tx1"/>
                </a:solidFill>
                <a:latin typeface="+mn-lt"/>
                <a:ea typeface="+mn-ea"/>
                <a:cs typeface="+mn-cs"/>
              </a:defRPr>
            </a:lvl6pPr>
            <a:lvl7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7pPr>
            <a:lvl8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8pPr>
            <a:lvl9pPr marL="0" indent="0" algn="l" defTabSz="914400" rtl="0" eaLnBrk="1" latinLnBrk="0" hangingPunct="1">
              <a:lnSpc>
                <a:spcPct val="104000"/>
              </a:lnSpc>
              <a:spcBef>
                <a:spcPts val="0"/>
              </a:spcBef>
              <a:spcAft>
                <a:spcPts val="1100"/>
              </a:spcAft>
              <a:buFont typeface="Arial" panose="020B0604020202020204" pitchFamily="34" charset="0"/>
              <a:buNone/>
              <a:defRPr sz="1100" kern="1200">
                <a:solidFill>
                  <a:schemeClr val="tx1"/>
                </a:solidFill>
                <a:latin typeface="+mn-lt"/>
                <a:ea typeface="+mn-ea"/>
                <a:cs typeface="+mn-cs"/>
              </a:defRPr>
            </a:lvl9pPr>
          </a:lstStyle>
          <a:p>
            <a:pPr marL="0" lvl="2" indent="0">
              <a:buNone/>
            </a:pPr>
            <a:r>
              <a:rPr lang="de-DE" sz="2800" dirty="0">
                <a:latin typeface="+mj-lt"/>
              </a:rPr>
              <a:t>Hochwasser in Dresden </a:t>
            </a:r>
          </a:p>
        </p:txBody>
      </p:sp>
      <p:pic>
        <p:nvPicPr>
          <p:cNvPr id="2" name="Grafik 1">
            <a:extLst>
              <a:ext uri="{FF2B5EF4-FFF2-40B4-BE49-F238E27FC236}">
                <a16:creationId xmlns:a16="http://schemas.microsoft.com/office/drawing/2014/main" id="{6D58ED5F-0B1C-7AD9-3B37-FDB66B4A19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7504" y="260648"/>
            <a:ext cx="5412524" cy="4111283"/>
          </a:xfrm>
          <a:prstGeom prst="rect">
            <a:avLst/>
          </a:prstGeom>
          <a:noFill/>
          <a:ln>
            <a:noFill/>
          </a:ln>
        </p:spPr>
      </p:pic>
      <p:sp>
        <p:nvSpPr>
          <p:cNvPr id="3" name="Textfeld 2">
            <a:extLst>
              <a:ext uri="{FF2B5EF4-FFF2-40B4-BE49-F238E27FC236}">
                <a16:creationId xmlns:a16="http://schemas.microsoft.com/office/drawing/2014/main" id="{3D750780-1F2C-9EDD-865A-543F7437B289}"/>
              </a:ext>
            </a:extLst>
          </p:cNvPr>
          <p:cNvSpPr txBox="1"/>
          <p:nvPr/>
        </p:nvSpPr>
        <p:spPr>
          <a:xfrm>
            <a:off x="479376" y="4380488"/>
            <a:ext cx="4076353" cy="245195"/>
          </a:xfrm>
          <a:prstGeom prst="rect">
            <a:avLst/>
          </a:prstGeom>
          <a:noFill/>
        </p:spPr>
        <p:txBody>
          <a:bodyPr wrap="square">
            <a:spAutoFit/>
          </a:bodyPr>
          <a:lstStyle/>
          <a:p>
            <a:pPr defTabSz="914400">
              <a:lnSpc>
                <a:spcPct val="104000"/>
              </a:lnSpc>
              <a:spcAft>
                <a:spcPts val="1100"/>
              </a:spcAft>
              <a:tabLst>
                <a:tab pos="0" algn="l"/>
              </a:tabLst>
            </a:pPr>
            <a:r>
              <a:rPr lang="de-DE" sz="1000" b="0" dirty="0">
                <a:solidFill>
                  <a:schemeClr val="dk1"/>
                </a:solidFill>
                <a:latin typeface="Arial"/>
              </a:rPr>
              <a:t>Foto</a:t>
            </a:r>
            <a:r>
              <a:rPr lang="de-DE" sz="1000" b="0" u="none" strike="noStrike" dirty="0">
                <a:solidFill>
                  <a:schemeClr val="dk1"/>
                </a:solidFill>
                <a:effectLst/>
                <a:uFillTx/>
                <a:latin typeface="Arial"/>
              </a:rPr>
              <a:t>: SMUL/ Hr. Kind</a:t>
            </a:r>
            <a:endParaRPr lang="de-DE" sz="1000" b="0" u="none" strike="noStrike" dirty="0">
              <a:solidFill>
                <a:srgbClr val="000000"/>
              </a:solidFill>
              <a:effectLst/>
              <a:uFillTx/>
              <a:latin typeface="Calibri"/>
            </a:endParaRPr>
          </a:p>
        </p:txBody>
      </p:sp>
      <p:pic>
        <p:nvPicPr>
          <p:cNvPr id="5" name="Grafik 4">
            <a:extLst>
              <a:ext uri="{FF2B5EF4-FFF2-40B4-BE49-F238E27FC236}">
                <a16:creationId xmlns:a16="http://schemas.microsoft.com/office/drawing/2014/main" id="{85983F9A-427C-BD33-C878-78D3684A8028}"/>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6325452" y="260648"/>
            <a:ext cx="5387172" cy="4040379"/>
          </a:xfrm>
          <a:prstGeom prst="rect">
            <a:avLst/>
          </a:prstGeom>
        </p:spPr>
      </p:pic>
      <p:sp>
        <p:nvSpPr>
          <p:cNvPr id="6" name="Textfeld 5">
            <a:extLst>
              <a:ext uri="{FF2B5EF4-FFF2-40B4-BE49-F238E27FC236}">
                <a16:creationId xmlns:a16="http://schemas.microsoft.com/office/drawing/2014/main" id="{CD95E01D-20D4-6AD4-D9F6-09E108912299}"/>
              </a:ext>
            </a:extLst>
          </p:cNvPr>
          <p:cNvSpPr txBox="1"/>
          <p:nvPr/>
        </p:nvSpPr>
        <p:spPr>
          <a:xfrm>
            <a:off x="6325452" y="4281230"/>
            <a:ext cx="4076353" cy="245195"/>
          </a:xfrm>
          <a:prstGeom prst="rect">
            <a:avLst/>
          </a:prstGeom>
          <a:noFill/>
        </p:spPr>
        <p:txBody>
          <a:bodyPr wrap="square">
            <a:spAutoFit/>
          </a:bodyPr>
          <a:lstStyle/>
          <a:p>
            <a:pPr defTabSz="914400">
              <a:lnSpc>
                <a:spcPct val="104000"/>
              </a:lnSpc>
              <a:spcAft>
                <a:spcPts val="1100"/>
              </a:spcAft>
              <a:tabLst>
                <a:tab pos="0" algn="l"/>
              </a:tabLst>
            </a:pPr>
            <a:r>
              <a:rPr lang="de-DE" sz="1000" b="0" dirty="0">
                <a:solidFill>
                  <a:schemeClr val="dk1"/>
                </a:solidFill>
                <a:latin typeface="Arial"/>
              </a:rPr>
              <a:t>Foto</a:t>
            </a:r>
            <a:r>
              <a:rPr lang="de-DE" sz="1000" b="0" u="none" strike="noStrike" dirty="0">
                <a:solidFill>
                  <a:schemeClr val="dk1"/>
                </a:solidFill>
                <a:effectLst/>
                <a:uFillTx/>
                <a:latin typeface="Arial"/>
              </a:rPr>
              <a:t>: LfULG / Kirstin Kleeberg</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33656465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7B495-E7F4-D3CA-948B-E3E4FD3708E3}"/>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BFBCBCE-7580-078F-F2DE-DCADE94140CF}"/>
              </a:ext>
            </a:extLst>
          </p:cNvPr>
          <p:cNvSpPr>
            <a:spLocks noGrp="1"/>
          </p:cNvSpPr>
          <p:nvPr>
            <p:ph type="title"/>
          </p:nvPr>
        </p:nvSpPr>
        <p:spPr/>
        <p:txBody>
          <a:bodyPr/>
          <a:lstStyle/>
          <a:p>
            <a:r>
              <a:rPr lang="de-DE" dirty="0"/>
              <a:t>Und heute?</a:t>
            </a:r>
          </a:p>
        </p:txBody>
      </p:sp>
      <p:sp>
        <p:nvSpPr>
          <p:cNvPr id="4" name="Datumsplatzhalter 3">
            <a:extLst>
              <a:ext uri="{FF2B5EF4-FFF2-40B4-BE49-F238E27FC236}">
                <a16:creationId xmlns:a16="http://schemas.microsoft.com/office/drawing/2014/main" id="{75BC321A-D8EB-8572-E57E-3317A6B2C74A}"/>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B45ED93B-57F6-EA33-88C1-173C67469629}"/>
              </a:ext>
            </a:extLst>
          </p:cNvPr>
          <p:cNvSpPr>
            <a:spLocks noGrp="1"/>
          </p:cNvSpPr>
          <p:nvPr>
            <p:ph type="ftr" sz="quarter" idx="16"/>
          </p:nvPr>
        </p:nvSpPr>
        <p:spPr/>
        <p:txBody>
          <a:bodyPr/>
          <a:lstStyle/>
          <a:p>
            <a:r>
              <a:rPr lang="de-DE" dirty="0"/>
              <a:t>Hochwasser und Hochwasserschutz in Sachsen</a:t>
            </a:r>
          </a:p>
        </p:txBody>
      </p:sp>
      <p:sp>
        <p:nvSpPr>
          <p:cNvPr id="6" name="Foliennummernplatzhalter 5">
            <a:extLst>
              <a:ext uri="{FF2B5EF4-FFF2-40B4-BE49-F238E27FC236}">
                <a16:creationId xmlns:a16="http://schemas.microsoft.com/office/drawing/2014/main" id="{BCFD0FA0-4386-5FA5-34D2-9CF116160E32}"/>
              </a:ext>
            </a:extLst>
          </p:cNvPr>
          <p:cNvSpPr>
            <a:spLocks noGrp="1"/>
          </p:cNvSpPr>
          <p:nvPr>
            <p:ph type="sldNum" sz="quarter" idx="17"/>
          </p:nvPr>
        </p:nvSpPr>
        <p:spPr/>
        <p:txBody>
          <a:bodyPr/>
          <a:lstStyle/>
          <a:p>
            <a:pPr algn="l"/>
            <a:fld id="{32306F79-3C06-4672-972B-47D8DE2A461D}" type="slidenum">
              <a:rPr lang="de-DE" smtClean="0"/>
              <a:pPr algn="l"/>
              <a:t>3</a:t>
            </a:fld>
            <a:endParaRPr lang="de-DE" dirty="0">
              <a:solidFill>
                <a:schemeClr val="tx1"/>
              </a:solidFill>
            </a:endParaRPr>
          </a:p>
        </p:txBody>
      </p:sp>
      <p:pic>
        <p:nvPicPr>
          <p:cNvPr id="9" name="Bildplatzhalter 8">
            <a:extLst>
              <a:ext uri="{FF2B5EF4-FFF2-40B4-BE49-F238E27FC236}">
                <a16:creationId xmlns:a16="http://schemas.microsoft.com/office/drawing/2014/main" id="{9F3FC875-7905-07A2-5CA7-E4721BEDB6D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a:stretch>
            <a:fillRect/>
          </a:stretch>
        </p:blipFill>
        <p:spPr>
          <a:xfrm>
            <a:off x="810000" y="1916832"/>
            <a:ext cx="10569600" cy="4123968"/>
          </a:xfrm>
          <a:prstGeom prst="rect">
            <a:avLst/>
          </a:prstGeom>
        </p:spPr>
      </p:pic>
      <p:sp>
        <p:nvSpPr>
          <p:cNvPr id="2" name="Textfeld 1">
            <a:extLst>
              <a:ext uri="{FF2B5EF4-FFF2-40B4-BE49-F238E27FC236}">
                <a16:creationId xmlns:a16="http://schemas.microsoft.com/office/drawing/2014/main" id="{612C7F1C-B5A7-8962-75AC-75CBC956680F}"/>
              </a:ext>
            </a:extLst>
          </p:cNvPr>
          <p:cNvSpPr txBox="1"/>
          <p:nvPr/>
        </p:nvSpPr>
        <p:spPr>
          <a:xfrm>
            <a:off x="7824192" y="5795605"/>
            <a:ext cx="4076353" cy="245195"/>
          </a:xfrm>
          <a:prstGeom prst="rect">
            <a:avLst/>
          </a:prstGeom>
          <a:noFill/>
        </p:spPr>
        <p:txBody>
          <a:bodyPr wrap="square">
            <a:spAutoFit/>
          </a:bodyPr>
          <a:lstStyle/>
          <a:p>
            <a:pPr defTabSz="914400">
              <a:lnSpc>
                <a:spcPct val="104000"/>
              </a:lnSpc>
              <a:spcAft>
                <a:spcPts val="1100"/>
              </a:spcAft>
              <a:tabLst>
                <a:tab pos="0" algn="l"/>
              </a:tabLst>
            </a:pPr>
            <a:r>
              <a:rPr lang="de-DE" sz="1000" b="0" dirty="0">
                <a:solidFill>
                  <a:schemeClr val="dk1"/>
                </a:solidFill>
                <a:latin typeface="Arial"/>
              </a:rPr>
              <a:t>Beitrag des Deutschlandfunks, gesendet am 15.09.2024</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3945183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0D2277-C0F0-C81F-45B9-66910A0650D9}"/>
              </a:ext>
            </a:extLst>
          </p:cNvPr>
          <p:cNvSpPr>
            <a:spLocks noGrp="1"/>
          </p:cNvSpPr>
          <p:nvPr>
            <p:ph type="title"/>
          </p:nvPr>
        </p:nvSpPr>
        <p:spPr/>
        <p:txBody>
          <a:bodyPr/>
          <a:lstStyle/>
          <a:p>
            <a:r>
              <a:rPr lang="de-DE" dirty="0"/>
              <a:t>Agenda</a:t>
            </a:r>
          </a:p>
        </p:txBody>
      </p:sp>
      <p:sp>
        <p:nvSpPr>
          <p:cNvPr id="3" name="Textplatzhalter 2">
            <a:extLst>
              <a:ext uri="{FF2B5EF4-FFF2-40B4-BE49-F238E27FC236}">
                <a16:creationId xmlns:a16="http://schemas.microsoft.com/office/drawing/2014/main" id="{64F774B6-63A4-C810-B687-8DA2F1C5329C}"/>
              </a:ext>
            </a:extLst>
          </p:cNvPr>
          <p:cNvSpPr>
            <a:spLocks noGrp="1"/>
          </p:cNvSpPr>
          <p:nvPr>
            <p:ph type="body" sz="quarter" idx="13"/>
          </p:nvPr>
        </p:nvSpPr>
        <p:spPr/>
        <p:txBody>
          <a:bodyPr/>
          <a:lstStyle/>
          <a:p>
            <a:r>
              <a:rPr lang="de-DE" dirty="0"/>
              <a:t>Hochwasser als Extremwetterereignis</a:t>
            </a:r>
          </a:p>
          <a:p>
            <a:pPr lvl="1"/>
            <a:r>
              <a:rPr lang="de-DE" dirty="0"/>
              <a:t>Hochwasser in Dresden im Vergleich</a:t>
            </a:r>
          </a:p>
          <a:p>
            <a:pPr lvl="1"/>
            <a:endParaRPr lang="de-DE" dirty="0"/>
          </a:p>
          <a:p>
            <a:r>
              <a:rPr lang="de-DE" dirty="0"/>
              <a:t>Wie können wir uns anpassen?</a:t>
            </a:r>
          </a:p>
          <a:p>
            <a:pPr lvl="1"/>
            <a:r>
              <a:rPr lang="de-DE" dirty="0"/>
              <a:t>Anpassungsmaßnahmen an Hochwasser </a:t>
            </a:r>
          </a:p>
        </p:txBody>
      </p:sp>
      <p:sp>
        <p:nvSpPr>
          <p:cNvPr id="4" name="Datumsplatzhalter 3">
            <a:extLst>
              <a:ext uri="{FF2B5EF4-FFF2-40B4-BE49-F238E27FC236}">
                <a16:creationId xmlns:a16="http://schemas.microsoft.com/office/drawing/2014/main" id="{4B717CEC-7F80-F1FF-2C2C-37E85E24A09A}"/>
              </a:ext>
            </a:extLst>
          </p:cNvPr>
          <p:cNvSpPr>
            <a:spLocks noGrp="1"/>
          </p:cNvSpPr>
          <p:nvPr>
            <p:ph type="dt" sz="half" idx="14"/>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C3CAD9BC-181A-2590-92A8-34B95442F443}"/>
              </a:ext>
            </a:extLst>
          </p:cNvPr>
          <p:cNvSpPr>
            <a:spLocks noGrp="1"/>
          </p:cNvSpPr>
          <p:nvPr>
            <p:ph type="ftr" sz="quarter" idx="15"/>
          </p:nvPr>
        </p:nvSpPr>
        <p:spPr/>
        <p:txBody>
          <a:bodyPr/>
          <a:lstStyle/>
          <a:p>
            <a:r>
              <a:rPr lang="de-DE" dirty="0"/>
              <a:t>Hochwasser und Hochwasserschutz in Sachsen </a:t>
            </a:r>
          </a:p>
        </p:txBody>
      </p:sp>
      <p:sp>
        <p:nvSpPr>
          <p:cNvPr id="6" name="Foliennummernplatzhalter 5">
            <a:extLst>
              <a:ext uri="{FF2B5EF4-FFF2-40B4-BE49-F238E27FC236}">
                <a16:creationId xmlns:a16="http://schemas.microsoft.com/office/drawing/2014/main" id="{E739E519-FC0B-C4DF-1202-0B8DBD5C7E8B}"/>
              </a:ext>
            </a:extLst>
          </p:cNvPr>
          <p:cNvSpPr>
            <a:spLocks noGrp="1"/>
          </p:cNvSpPr>
          <p:nvPr>
            <p:ph type="sldNum" sz="quarter" idx="16"/>
          </p:nvPr>
        </p:nvSpPr>
        <p:spPr/>
        <p:txBody>
          <a:bodyPr/>
          <a:lstStyle/>
          <a:p>
            <a:pPr algn="l"/>
            <a:fld id="{32306F79-3C06-4672-972B-47D8DE2A461D}" type="slidenum">
              <a:rPr lang="de-DE" smtClean="0"/>
              <a:pPr algn="l"/>
              <a:t>4</a:t>
            </a:fld>
            <a:endParaRPr lang="de-DE" dirty="0">
              <a:solidFill>
                <a:schemeClr val="tx1"/>
              </a:solidFill>
            </a:endParaRPr>
          </a:p>
        </p:txBody>
      </p:sp>
    </p:spTree>
    <p:extLst>
      <p:ext uri="{BB962C8B-B14F-4D97-AF65-F5344CB8AC3E}">
        <p14:creationId xmlns:p14="http://schemas.microsoft.com/office/powerpoint/2010/main" val="37703385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B41790-6840-9A65-2E0B-61781D1D3F67}"/>
              </a:ext>
            </a:extLst>
          </p:cNvPr>
          <p:cNvSpPr>
            <a:spLocks noGrp="1"/>
          </p:cNvSpPr>
          <p:nvPr>
            <p:ph type="title"/>
          </p:nvPr>
        </p:nvSpPr>
        <p:spPr/>
        <p:txBody>
          <a:bodyPr/>
          <a:lstStyle/>
          <a:p>
            <a:r>
              <a:rPr lang="de-DE" dirty="0"/>
              <a:t>Hochwasser in Dresden </a:t>
            </a:r>
          </a:p>
        </p:txBody>
      </p:sp>
      <p:sp>
        <p:nvSpPr>
          <p:cNvPr id="3" name="Inhaltsplatzhalter 2">
            <a:extLst>
              <a:ext uri="{FF2B5EF4-FFF2-40B4-BE49-F238E27FC236}">
                <a16:creationId xmlns:a16="http://schemas.microsoft.com/office/drawing/2014/main" id="{F261C7DD-1665-6736-A9F8-C7CF45F8BAF2}"/>
              </a:ext>
            </a:extLst>
          </p:cNvPr>
          <p:cNvSpPr>
            <a:spLocks noGrp="1"/>
          </p:cNvSpPr>
          <p:nvPr>
            <p:ph idx="1"/>
          </p:nvPr>
        </p:nvSpPr>
        <p:spPr/>
        <p:txBody>
          <a:bodyPr/>
          <a:lstStyle/>
          <a:p>
            <a:r>
              <a:rPr lang="de-DE" dirty="0"/>
              <a:t>Aufgabenübersicht:</a:t>
            </a:r>
          </a:p>
          <a:p>
            <a:pPr marL="457200" indent="-457200">
              <a:buFont typeface="+mj-lt"/>
              <a:buAutoNum type="arabicPeriod"/>
            </a:pPr>
            <a:r>
              <a:rPr lang="de-DE" b="0" dirty="0">
                <a:solidFill>
                  <a:schemeClr val="tx1"/>
                </a:solidFill>
              </a:rPr>
              <a:t>Vergleicht die Niederschlagsmengen von insgesamt drei Messstationen im Einzugsgebiet der Elbe, Weißeritz und Prießnitz vom 12.08.2002 mit dem jährlichen Niederschlag des Jahres 2002 und dem jahreszeitlichen (21.06 – 18.09.) Niederschlag eines selbstgewählten Jahres mithilfe des Regionalen Klima-Informationssystems (</a:t>
            </a:r>
            <a:r>
              <a:rPr lang="de-DE" b="0" dirty="0" err="1">
                <a:solidFill>
                  <a:schemeClr val="tx1"/>
                </a:solidFill>
              </a:rPr>
              <a:t>ReKIS</a:t>
            </a:r>
            <a:r>
              <a:rPr lang="de-DE" b="0" dirty="0">
                <a:solidFill>
                  <a:schemeClr val="tx1"/>
                </a:solidFill>
              </a:rPr>
              <a:t>).</a:t>
            </a:r>
          </a:p>
          <a:p>
            <a:pPr marL="457200" indent="-457200">
              <a:buFont typeface="+mj-lt"/>
              <a:buAutoNum type="arabicPeriod"/>
            </a:pPr>
            <a:r>
              <a:rPr lang="de-DE" b="0" dirty="0">
                <a:solidFill>
                  <a:schemeClr val="tx1"/>
                </a:solidFill>
              </a:rPr>
              <a:t>Ordnet die Aussagen mit Hilfe des Themenstadtplan Dresdens dem jeweiligen Hochwasser aus 2002, 2006 oder 2013 zu. </a:t>
            </a:r>
          </a:p>
          <a:p>
            <a:pPr marL="457200" indent="-457200">
              <a:buFont typeface="+mj-lt"/>
              <a:buAutoNum type="arabicPeriod"/>
            </a:pPr>
            <a:r>
              <a:rPr lang="de-DE" b="0" dirty="0">
                <a:solidFill>
                  <a:schemeClr val="tx1"/>
                </a:solidFill>
              </a:rPr>
              <a:t>Ermittelt die Entfernung des Hochwassers 2002 und deinem Zuhause bzw. den vorgegebenen Orten mit Hilfe des Themenstadtplan Dresden. </a:t>
            </a:r>
          </a:p>
          <a:p>
            <a:endParaRPr lang="de-DE" dirty="0"/>
          </a:p>
        </p:txBody>
      </p:sp>
      <p:sp>
        <p:nvSpPr>
          <p:cNvPr id="4" name="Datumsplatzhalter 3">
            <a:extLst>
              <a:ext uri="{FF2B5EF4-FFF2-40B4-BE49-F238E27FC236}">
                <a16:creationId xmlns:a16="http://schemas.microsoft.com/office/drawing/2014/main" id="{72D85445-E7D0-1BFE-5DB0-1D2B85774CB4}"/>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A205D92C-DCE4-64AC-BE4C-668F4EC61F58}"/>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0ADD0E31-5ADB-CCA9-0B24-4A17C96F65EA}"/>
              </a:ext>
            </a:extLst>
          </p:cNvPr>
          <p:cNvSpPr>
            <a:spLocks noGrp="1"/>
          </p:cNvSpPr>
          <p:nvPr>
            <p:ph type="sldNum" sz="quarter" idx="12"/>
          </p:nvPr>
        </p:nvSpPr>
        <p:spPr/>
        <p:txBody>
          <a:bodyPr/>
          <a:lstStyle/>
          <a:p>
            <a:pPr algn="l"/>
            <a:fld id="{32306F79-3C06-4672-972B-47D8DE2A461D}" type="slidenum">
              <a:rPr lang="de-DE" smtClean="0"/>
              <a:pPr algn="l"/>
              <a:t>5</a:t>
            </a:fld>
            <a:endParaRPr lang="de-DE" dirty="0">
              <a:solidFill>
                <a:schemeClr val="tx1"/>
              </a:solidFill>
            </a:endParaRPr>
          </a:p>
        </p:txBody>
      </p:sp>
      <p:pic>
        <p:nvPicPr>
          <p:cNvPr id="10" name="Grafik 9" descr="Ein Bild, das Clipart, Farbigkeit, Grafiken, Kreativität enthält.&#10;&#10;KI-generierte Inhalte können fehlerhaft sein.">
            <a:extLst>
              <a:ext uri="{FF2B5EF4-FFF2-40B4-BE49-F238E27FC236}">
                <a16:creationId xmlns:a16="http://schemas.microsoft.com/office/drawing/2014/main" id="{2FF7FBE7-D983-474C-DB9C-17418063776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776520" y="1844824"/>
            <a:ext cx="730012" cy="504056"/>
          </a:xfrm>
          <a:prstGeom prst="rect">
            <a:avLst/>
          </a:prstGeom>
        </p:spPr>
      </p:pic>
    </p:spTree>
    <p:extLst>
      <p:ext uri="{BB962C8B-B14F-4D97-AF65-F5344CB8AC3E}">
        <p14:creationId xmlns:p14="http://schemas.microsoft.com/office/powerpoint/2010/main" val="40667903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5725F-D9AF-1C73-4B77-5D676E366B4D}"/>
              </a:ext>
            </a:extLst>
          </p:cNvPr>
          <p:cNvSpPr>
            <a:spLocks noGrp="1"/>
          </p:cNvSpPr>
          <p:nvPr>
            <p:ph type="title"/>
          </p:nvPr>
        </p:nvSpPr>
        <p:spPr/>
        <p:txBody>
          <a:bodyPr/>
          <a:lstStyle/>
          <a:p>
            <a:r>
              <a:rPr lang="de-DE" dirty="0"/>
              <a:t>Hochwasser in Dresden </a:t>
            </a:r>
          </a:p>
        </p:txBody>
      </p:sp>
      <p:sp>
        <p:nvSpPr>
          <p:cNvPr id="3" name="Inhaltsplatzhalter 2">
            <a:extLst>
              <a:ext uri="{FF2B5EF4-FFF2-40B4-BE49-F238E27FC236}">
                <a16:creationId xmlns:a16="http://schemas.microsoft.com/office/drawing/2014/main" id="{DE193D9F-E0CC-1724-45B6-6787C19695ED}"/>
              </a:ext>
            </a:extLst>
          </p:cNvPr>
          <p:cNvSpPr>
            <a:spLocks noGrp="1"/>
          </p:cNvSpPr>
          <p:nvPr>
            <p:ph idx="1"/>
          </p:nvPr>
        </p:nvSpPr>
        <p:spPr/>
        <p:txBody>
          <a:bodyPr/>
          <a:lstStyle/>
          <a:p>
            <a:pPr marL="457200" indent="-457200">
              <a:buFont typeface="+mj-lt"/>
              <a:buAutoNum type="arabicPeriod"/>
            </a:pPr>
            <a:r>
              <a:rPr lang="de-DE" b="0" dirty="0">
                <a:solidFill>
                  <a:schemeClr val="tx1"/>
                </a:solidFill>
              </a:rPr>
              <a:t>Vergleicht die Niederschlagsmengen von insgesamt drei Messstationen im Einzugsgebiet der Elbe, Weißeritz und Prießnitz vom 12.08.2002 mit dem jährlichen Niederschlag des Jahres 2002 und dem jahreszeitlichen (21.06 – 18.09.) Niederschlag eines selbstgewählten Jahres mithilfe des </a:t>
            </a:r>
            <a:r>
              <a:rPr lang="de-DE" u="sng" dirty="0">
                <a:solidFill>
                  <a:schemeClr val="tx1"/>
                </a:solidFill>
              </a:rPr>
              <a:t>Regionalen Klima-Informationssystems (</a:t>
            </a:r>
            <a:r>
              <a:rPr lang="de-DE" u="sng" dirty="0" err="1">
                <a:solidFill>
                  <a:schemeClr val="tx1"/>
                </a:solidFill>
              </a:rPr>
              <a:t>ReKIS</a:t>
            </a:r>
            <a:r>
              <a:rPr lang="de-DE" u="sng" dirty="0">
                <a:solidFill>
                  <a:schemeClr val="tx1"/>
                </a:solidFill>
              </a:rPr>
              <a:t>).</a:t>
            </a:r>
          </a:p>
        </p:txBody>
      </p:sp>
      <p:sp>
        <p:nvSpPr>
          <p:cNvPr id="4" name="Datumsplatzhalter 3">
            <a:extLst>
              <a:ext uri="{FF2B5EF4-FFF2-40B4-BE49-F238E27FC236}">
                <a16:creationId xmlns:a16="http://schemas.microsoft.com/office/drawing/2014/main" id="{3F663924-DC8C-9037-83CC-FD98F20E1718}"/>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D21A8399-7AE8-53E8-DE15-1F48B5E27A05}"/>
              </a:ext>
            </a:extLst>
          </p:cNvPr>
          <p:cNvSpPr>
            <a:spLocks noGrp="1"/>
          </p:cNvSpPr>
          <p:nvPr>
            <p:ph type="ftr" sz="quarter" idx="11"/>
          </p:nvPr>
        </p:nvSpPr>
        <p:spPr/>
        <p:txBody>
          <a:bodyPr/>
          <a:lstStyle/>
          <a:p>
            <a:r>
              <a:rPr lang="de-DE"/>
              <a:t>Hier steht das Thema</a:t>
            </a:r>
            <a:endParaRPr lang="de-DE" dirty="0"/>
          </a:p>
        </p:txBody>
      </p:sp>
      <p:sp>
        <p:nvSpPr>
          <p:cNvPr id="6" name="Foliennummernplatzhalter 5">
            <a:extLst>
              <a:ext uri="{FF2B5EF4-FFF2-40B4-BE49-F238E27FC236}">
                <a16:creationId xmlns:a16="http://schemas.microsoft.com/office/drawing/2014/main" id="{1B021EDC-CC9D-EC5C-030B-EB753273E5A9}"/>
              </a:ext>
            </a:extLst>
          </p:cNvPr>
          <p:cNvSpPr>
            <a:spLocks noGrp="1"/>
          </p:cNvSpPr>
          <p:nvPr>
            <p:ph type="sldNum" sz="quarter" idx="12"/>
          </p:nvPr>
        </p:nvSpPr>
        <p:spPr/>
        <p:txBody>
          <a:bodyPr/>
          <a:lstStyle/>
          <a:p>
            <a:pPr algn="l"/>
            <a:fld id="{32306F79-3C06-4672-972B-47D8DE2A461D}" type="slidenum">
              <a:rPr lang="de-DE" smtClean="0"/>
              <a:pPr algn="l"/>
              <a:t>6</a:t>
            </a:fld>
            <a:endParaRPr lang="de-DE" dirty="0">
              <a:solidFill>
                <a:schemeClr val="tx1"/>
              </a:solidFill>
            </a:endParaRPr>
          </a:p>
        </p:txBody>
      </p:sp>
    </p:spTree>
    <p:extLst>
      <p:ext uri="{BB962C8B-B14F-4D97-AF65-F5344CB8AC3E}">
        <p14:creationId xmlns:p14="http://schemas.microsoft.com/office/powerpoint/2010/main" val="153657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844B3-2AD3-749E-3ADC-E8E0330D4CD3}"/>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29821DA-C56E-F11D-0550-B55A50131FFC}"/>
              </a:ext>
            </a:extLst>
          </p:cNvPr>
          <p:cNvSpPr>
            <a:spLocks noGrp="1"/>
          </p:cNvSpPr>
          <p:nvPr>
            <p:ph type="title"/>
          </p:nvPr>
        </p:nvSpPr>
        <p:spPr/>
        <p:txBody>
          <a:bodyPr/>
          <a:lstStyle/>
          <a:p>
            <a:r>
              <a:rPr lang="de-DE" dirty="0"/>
              <a:t>Überschwemmungsgebiete </a:t>
            </a:r>
            <a:br>
              <a:rPr lang="de-DE" dirty="0"/>
            </a:br>
            <a:r>
              <a:rPr lang="de-DE" dirty="0"/>
              <a:t>Hochwasser 2002, 2006, 2013</a:t>
            </a:r>
          </a:p>
        </p:txBody>
      </p:sp>
      <p:sp>
        <p:nvSpPr>
          <p:cNvPr id="4" name="Datumsplatzhalter 3">
            <a:extLst>
              <a:ext uri="{FF2B5EF4-FFF2-40B4-BE49-F238E27FC236}">
                <a16:creationId xmlns:a16="http://schemas.microsoft.com/office/drawing/2014/main" id="{17929919-B7A7-2BA9-EAD4-D058D08BA1DE}"/>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03130727-CAAF-4547-6B3B-11D4E80E8187}"/>
              </a:ext>
            </a:extLst>
          </p:cNvPr>
          <p:cNvSpPr>
            <a:spLocks noGrp="1"/>
          </p:cNvSpPr>
          <p:nvPr>
            <p:ph type="ftr" sz="quarter" idx="16"/>
          </p:nvPr>
        </p:nvSpPr>
        <p:spPr/>
        <p:txBody>
          <a:bodyPr/>
          <a:lstStyle/>
          <a:p>
            <a:r>
              <a:rPr lang="de-DE" dirty="0"/>
              <a:t>Hochwasser und Hochwasserschutz in Sachsen</a:t>
            </a:r>
          </a:p>
        </p:txBody>
      </p:sp>
      <p:sp>
        <p:nvSpPr>
          <p:cNvPr id="6" name="Foliennummernplatzhalter 5">
            <a:extLst>
              <a:ext uri="{FF2B5EF4-FFF2-40B4-BE49-F238E27FC236}">
                <a16:creationId xmlns:a16="http://schemas.microsoft.com/office/drawing/2014/main" id="{5675F55D-D90C-9359-ED41-FD623DD9F90C}"/>
              </a:ext>
            </a:extLst>
          </p:cNvPr>
          <p:cNvSpPr>
            <a:spLocks noGrp="1"/>
          </p:cNvSpPr>
          <p:nvPr>
            <p:ph type="sldNum" sz="quarter" idx="17"/>
          </p:nvPr>
        </p:nvSpPr>
        <p:spPr/>
        <p:txBody>
          <a:bodyPr/>
          <a:lstStyle/>
          <a:p>
            <a:pPr algn="l"/>
            <a:fld id="{32306F79-3C06-4672-972B-47D8DE2A461D}" type="slidenum">
              <a:rPr lang="de-DE" smtClean="0"/>
              <a:pPr algn="l"/>
              <a:t>7</a:t>
            </a:fld>
            <a:endParaRPr lang="de-DE" dirty="0">
              <a:solidFill>
                <a:schemeClr val="tx1"/>
              </a:solidFill>
            </a:endParaRPr>
          </a:p>
        </p:txBody>
      </p:sp>
      <p:pic>
        <p:nvPicPr>
          <p:cNvPr id="13" name="Picture 14">
            <a:extLst>
              <a:ext uri="{FF2B5EF4-FFF2-40B4-BE49-F238E27FC236}">
                <a16:creationId xmlns:a16="http://schemas.microsoft.com/office/drawing/2014/main" id="{A6077639-801F-3A9C-9A5D-F337BF82F18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990461" y="3914622"/>
            <a:ext cx="1632581" cy="1632581"/>
          </a:xfrm>
          <a:prstGeom prst="rect">
            <a:avLst/>
          </a:prstGeom>
        </p:spPr>
      </p:pic>
      <p:sp>
        <p:nvSpPr>
          <p:cNvPr id="14" name="Textfeld 13">
            <a:extLst>
              <a:ext uri="{FF2B5EF4-FFF2-40B4-BE49-F238E27FC236}">
                <a16:creationId xmlns:a16="http://schemas.microsoft.com/office/drawing/2014/main" id="{826DE671-387A-D33E-4818-B5F47F13023D}"/>
              </a:ext>
            </a:extLst>
          </p:cNvPr>
          <p:cNvSpPr txBox="1"/>
          <p:nvPr/>
        </p:nvSpPr>
        <p:spPr>
          <a:xfrm>
            <a:off x="1195200" y="3135199"/>
            <a:ext cx="3031279" cy="587597"/>
          </a:xfrm>
          <a:prstGeom prst="rect">
            <a:avLst/>
          </a:prstGeom>
          <a:noFill/>
        </p:spPr>
        <p:txBody>
          <a:bodyPr wrap="none" lIns="0" tIns="0" rIns="0" bIns="0" rtlCol="0">
            <a:spAutoFit/>
          </a:bodyPr>
          <a:lstStyle/>
          <a:p>
            <a:pPr algn="ctr">
              <a:spcAft>
                <a:spcPts val="0"/>
              </a:spcAft>
            </a:pPr>
            <a:r>
              <a:rPr lang="de-DE" b="0" dirty="0">
                <a:solidFill>
                  <a:schemeClr val="tx1"/>
                </a:solidFill>
              </a:rPr>
              <a:t>Überschwemmungsgebiete </a:t>
            </a:r>
          </a:p>
          <a:p>
            <a:pPr algn="ctr">
              <a:spcAft>
                <a:spcPts val="0"/>
              </a:spcAft>
            </a:pPr>
            <a:r>
              <a:rPr lang="de-DE" b="0" dirty="0">
                <a:solidFill>
                  <a:schemeClr val="tx1"/>
                </a:solidFill>
              </a:rPr>
              <a:t>2002</a:t>
            </a:r>
          </a:p>
        </p:txBody>
      </p:sp>
      <p:sp>
        <p:nvSpPr>
          <p:cNvPr id="8" name="Bildplatzhalter 7">
            <a:extLst>
              <a:ext uri="{FF2B5EF4-FFF2-40B4-BE49-F238E27FC236}">
                <a16:creationId xmlns:a16="http://schemas.microsoft.com/office/drawing/2014/main" id="{138AD745-5435-A4D6-28B3-F7883C6AA35A}"/>
              </a:ext>
            </a:extLst>
          </p:cNvPr>
          <p:cNvSpPr>
            <a:spLocks noGrp="1"/>
          </p:cNvSpPr>
          <p:nvPr>
            <p:ph type="pic" sz="quarter" idx="14"/>
          </p:nvPr>
        </p:nvSpPr>
        <p:spPr>
          <a:xfrm>
            <a:off x="810000" y="2001600"/>
            <a:ext cx="10569600" cy="864000"/>
          </a:xfrm>
        </p:spPr>
        <p:txBody>
          <a:bodyPr/>
          <a:lstStyle/>
          <a:p>
            <a:r>
              <a:rPr lang="de-DE" b="0" dirty="0">
                <a:solidFill>
                  <a:schemeClr val="tx1"/>
                </a:solidFill>
              </a:rPr>
              <a:t>2.	Ordnet die Aussagen mit Hilfe des Themenstadtplans von Dresden dem jeweiligen 	Hochwasser aus 2002, 2006 oder 2013 zu. </a:t>
            </a:r>
          </a:p>
        </p:txBody>
      </p:sp>
      <p:sp>
        <p:nvSpPr>
          <p:cNvPr id="11" name="Textfeld 10">
            <a:extLst>
              <a:ext uri="{FF2B5EF4-FFF2-40B4-BE49-F238E27FC236}">
                <a16:creationId xmlns:a16="http://schemas.microsoft.com/office/drawing/2014/main" id="{25AC2975-9A1B-447F-11FF-A157C4850439}"/>
              </a:ext>
            </a:extLst>
          </p:cNvPr>
          <p:cNvSpPr txBox="1"/>
          <p:nvPr/>
        </p:nvSpPr>
        <p:spPr>
          <a:xfrm>
            <a:off x="4871864" y="3135199"/>
            <a:ext cx="3031279" cy="587597"/>
          </a:xfrm>
          <a:prstGeom prst="rect">
            <a:avLst/>
          </a:prstGeom>
          <a:noFill/>
        </p:spPr>
        <p:txBody>
          <a:bodyPr wrap="none" lIns="0" tIns="0" rIns="0" bIns="0" rtlCol="0">
            <a:spAutoFit/>
          </a:bodyPr>
          <a:lstStyle/>
          <a:p>
            <a:pPr algn="ctr">
              <a:spcAft>
                <a:spcPts val="0"/>
              </a:spcAft>
            </a:pPr>
            <a:r>
              <a:rPr lang="de-DE" b="0" dirty="0">
                <a:solidFill>
                  <a:schemeClr val="tx1"/>
                </a:solidFill>
              </a:rPr>
              <a:t>Überschwemmungsgebiete </a:t>
            </a:r>
          </a:p>
          <a:p>
            <a:pPr algn="ctr">
              <a:spcAft>
                <a:spcPts val="0"/>
              </a:spcAft>
            </a:pPr>
            <a:r>
              <a:rPr lang="de-DE" b="0" dirty="0">
                <a:solidFill>
                  <a:schemeClr val="tx1"/>
                </a:solidFill>
              </a:rPr>
              <a:t>2006</a:t>
            </a:r>
          </a:p>
        </p:txBody>
      </p:sp>
      <p:sp>
        <p:nvSpPr>
          <p:cNvPr id="12" name="Textfeld 11">
            <a:extLst>
              <a:ext uri="{FF2B5EF4-FFF2-40B4-BE49-F238E27FC236}">
                <a16:creationId xmlns:a16="http://schemas.microsoft.com/office/drawing/2014/main" id="{BA81FF67-1843-6B7E-566C-888102EBD46B}"/>
              </a:ext>
            </a:extLst>
          </p:cNvPr>
          <p:cNvSpPr txBox="1"/>
          <p:nvPr/>
        </p:nvSpPr>
        <p:spPr>
          <a:xfrm>
            <a:off x="8383132" y="3135200"/>
            <a:ext cx="3031279" cy="587597"/>
          </a:xfrm>
          <a:prstGeom prst="rect">
            <a:avLst/>
          </a:prstGeom>
          <a:noFill/>
        </p:spPr>
        <p:txBody>
          <a:bodyPr wrap="none" lIns="0" tIns="0" rIns="0" bIns="0" rtlCol="0">
            <a:spAutoFit/>
          </a:bodyPr>
          <a:lstStyle/>
          <a:p>
            <a:pPr algn="ctr">
              <a:spcAft>
                <a:spcPts val="0"/>
              </a:spcAft>
            </a:pPr>
            <a:r>
              <a:rPr lang="de-DE" b="0" dirty="0">
                <a:solidFill>
                  <a:schemeClr val="tx1"/>
                </a:solidFill>
              </a:rPr>
              <a:t>Überschwemmungsgebiete </a:t>
            </a:r>
          </a:p>
          <a:p>
            <a:pPr algn="ctr">
              <a:spcAft>
                <a:spcPts val="0"/>
              </a:spcAft>
            </a:pPr>
            <a:r>
              <a:rPr lang="de-DE" b="0" dirty="0">
                <a:solidFill>
                  <a:schemeClr val="tx1"/>
                </a:solidFill>
              </a:rPr>
              <a:t>2013</a:t>
            </a:r>
          </a:p>
        </p:txBody>
      </p:sp>
      <p:pic>
        <p:nvPicPr>
          <p:cNvPr id="15" name="Picture 4">
            <a:extLst>
              <a:ext uri="{FF2B5EF4-FFF2-40B4-BE49-F238E27FC236}">
                <a16:creationId xmlns:a16="http://schemas.microsoft.com/office/drawing/2014/main" id="{83D02D3B-4E3A-CEE5-CA67-65514D171357}"/>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631419" y="3914622"/>
            <a:ext cx="1632580" cy="1632580"/>
          </a:xfrm>
          <a:prstGeom prst="rect">
            <a:avLst/>
          </a:prstGeom>
        </p:spPr>
      </p:pic>
      <p:pic>
        <p:nvPicPr>
          <p:cNvPr id="16" name="Picture 4">
            <a:extLst>
              <a:ext uri="{FF2B5EF4-FFF2-40B4-BE49-F238E27FC236}">
                <a16:creationId xmlns:a16="http://schemas.microsoft.com/office/drawing/2014/main" id="{92377E65-E24E-7770-FF47-0E280D3883F5}"/>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9178104" y="3914333"/>
            <a:ext cx="1632580" cy="1632580"/>
          </a:xfrm>
          <a:prstGeom prst="rect">
            <a:avLst/>
          </a:prstGeom>
        </p:spPr>
      </p:pic>
    </p:spTree>
    <p:extLst>
      <p:ext uri="{BB962C8B-B14F-4D97-AF65-F5344CB8AC3E}">
        <p14:creationId xmlns:p14="http://schemas.microsoft.com/office/powerpoint/2010/main" val="962145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D14DE-39D5-9868-2B77-69015680133A}"/>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D18A7B4-F2AF-96E9-E34C-FD0FAD37F430}"/>
              </a:ext>
            </a:extLst>
          </p:cNvPr>
          <p:cNvSpPr>
            <a:spLocks noGrp="1"/>
          </p:cNvSpPr>
          <p:nvPr>
            <p:ph type="title"/>
          </p:nvPr>
        </p:nvSpPr>
        <p:spPr/>
        <p:txBody>
          <a:bodyPr/>
          <a:lstStyle/>
          <a:p>
            <a:r>
              <a:rPr lang="de-DE" dirty="0"/>
              <a:t>Niederschlag = Regen?</a:t>
            </a:r>
          </a:p>
        </p:txBody>
      </p:sp>
      <p:sp>
        <p:nvSpPr>
          <p:cNvPr id="5" name="Datumsplatzhalter 4">
            <a:extLst>
              <a:ext uri="{FF2B5EF4-FFF2-40B4-BE49-F238E27FC236}">
                <a16:creationId xmlns:a16="http://schemas.microsoft.com/office/drawing/2014/main" id="{6C03557A-CB15-EF0E-021D-F0DEC6E87192}"/>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6" name="Fußzeilenplatzhalter 5">
            <a:extLst>
              <a:ext uri="{FF2B5EF4-FFF2-40B4-BE49-F238E27FC236}">
                <a16:creationId xmlns:a16="http://schemas.microsoft.com/office/drawing/2014/main" id="{B7F4CC87-53F9-ED69-FB71-B1B14E88F61F}"/>
              </a:ext>
            </a:extLst>
          </p:cNvPr>
          <p:cNvSpPr>
            <a:spLocks noGrp="1"/>
          </p:cNvSpPr>
          <p:nvPr>
            <p:ph type="ftr" sz="quarter" idx="16"/>
          </p:nvPr>
        </p:nvSpPr>
        <p:spPr/>
        <p:txBody>
          <a:bodyPr/>
          <a:lstStyle/>
          <a:p>
            <a:r>
              <a:rPr lang="de-DE" dirty="0"/>
              <a:t>Hochwasser und Hochwasserschutz in Sachsen</a:t>
            </a:r>
          </a:p>
        </p:txBody>
      </p:sp>
      <p:sp>
        <p:nvSpPr>
          <p:cNvPr id="7" name="Foliennummernplatzhalter 6">
            <a:extLst>
              <a:ext uri="{FF2B5EF4-FFF2-40B4-BE49-F238E27FC236}">
                <a16:creationId xmlns:a16="http://schemas.microsoft.com/office/drawing/2014/main" id="{60BA0DD9-7936-2C1E-396B-68FAD992B099}"/>
              </a:ext>
            </a:extLst>
          </p:cNvPr>
          <p:cNvSpPr>
            <a:spLocks noGrp="1"/>
          </p:cNvSpPr>
          <p:nvPr>
            <p:ph type="sldNum" sz="quarter" idx="17"/>
          </p:nvPr>
        </p:nvSpPr>
        <p:spPr/>
        <p:txBody>
          <a:bodyPr/>
          <a:lstStyle/>
          <a:p>
            <a:pPr algn="l"/>
            <a:fld id="{32306F79-3C06-4672-972B-47D8DE2A461D}" type="slidenum">
              <a:rPr lang="de-DE" smtClean="0"/>
              <a:pPr algn="l"/>
              <a:t>8</a:t>
            </a:fld>
            <a:endParaRPr lang="de-DE" dirty="0">
              <a:solidFill>
                <a:schemeClr val="tx1"/>
              </a:solidFill>
            </a:endParaRPr>
          </a:p>
        </p:txBody>
      </p:sp>
      <p:sp>
        <p:nvSpPr>
          <p:cNvPr id="10" name="Textplatzhalter 9">
            <a:extLst>
              <a:ext uri="{FF2B5EF4-FFF2-40B4-BE49-F238E27FC236}">
                <a16:creationId xmlns:a16="http://schemas.microsoft.com/office/drawing/2014/main" id="{DAE3FDE9-38F6-F94D-2A4E-97D3242387BE}"/>
              </a:ext>
            </a:extLst>
          </p:cNvPr>
          <p:cNvSpPr>
            <a:spLocks noGrp="1"/>
          </p:cNvSpPr>
          <p:nvPr>
            <p:ph type="body" sz="quarter" idx="13"/>
          </p:nvPr>
        </p:nvSpPr>
        <p:spPr>
          <a:xfrm>
            <a:off x="8272935" y="2060848"/>
            <a:ext cx="3342984" cy="4039200"/>
          </a:xfrm>
        </p:spPr>
        <p:txBody>
          <a:bodyPr/>
          <a:lstStyle/>
          <a:p>
            <a:r>
              <a:rPr lang="de-DE" dirty="0"/>
              <a:t>Aufgabe:</a:t>
            </a:r>
          </a:p>
          <a:p>
            <a:pPr algn="just"/>
            <a:r>
              <a:rPr lang="de-DE" altLang="de-DE" b="0" dirty="0">
                <a:solidFill>
                  <a:schemeClr val="tx1"/>
                </a:solidFill>
                <a:ea typeface="Calibri" panose="020F0502020204030204" pitchFamily="34" charset="0"/>
                <a:cs typeface="Calibri" panose="020F0502020204030204" pitchFamily="34" charset="0"/>
              </a:rPr>
              <a:t>Die Niederschlagsmengen im August 2002 sind ähnlich hoch wie die im Januar 2003. </a:t>
            </a:r>
          </a:p>
          <a:p>
            <a:pPr algn="just"/>
            <a:r>
              <a:rPr lang="de-DE" altLang="de-DE" b="0" dirty="0">
                <a:solidFill>
                  <a:schemeClr val="tx1"/>
                </a:solidFill>
                <a:ea typeface="Calibri" panose="020F0502020204030204" pitchFamily="34" charset="0"/>
                <a:cs typeface="Calibri" panose="020F0502020204030204" pitchFamily="34" charset="0"/>
              </a:rPr>
              <a:t>Stellt Vermutungen auf, warum es nur im August zu einem Hochwasserereignis kam.</a:t>
            </a:r>
            <a:endParaRPr lang="de-DE" dirty="0"/>
          </a:p>
        </p:txBody>
      </p:sp>
      <p:pic>
        <p:nvPicPr>
          <p:cNvPr id="9" name="Grafik 8">
            <a:extLst>
              <a:ext uri="{FF2B5EF4-FFF2-40B4-BE49-F238E27FC236}">
                <a16:creationId xmlns:a16="http://schemas.microsoft.com/office/drawing/2014/main" id="{55D87916-87DE-9079-C6B7-65CD13941F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081" y="1874237"/>
            <a:ext cx="7536143" cy="4242763"/>
          </a:xfrm>
          <a:prstGeom prst="rect">
            <a:avLst/>
          </a:prstGeom>
        </p:spPr>
      </p:pic>
      <p:pic>
        <p:nvPicPr>
          <p:cNvPr id="1026" name="Picture 2">
            <a:extLst>
              <a:ext uri="{FF2B5EF4-FFF2-40B4-BE49-F238E27FC236}">
                <a16:creationId xmlns:a16="http://schemas.microsoft.com/office/drawing/2014/main" id="{F9C92EB5-AE57-F5F5-2939-CCEF4116119F}"/>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8271545" y="4487308"/>
            <a:ext cx="2043092" cy="2043092"/>
          </a:xfrm>
          <a:prstGeom prst="rect">
            <a:avLst/>
          </a:prstGeom>
          <a:noFill/>
          <a:extLst>
            <a:ext uri="{909E8E84-426E-40DD-AFC4-6F175D3DCCD1}">
              <a14:hiddenFill xmlns:a14="http://schemas.microsoft.com/office/drawing/2010/main">
                <a:solidFill>
                  <a:srgbClr val="FFFFFF"/>
                </a:solidFill>
              </a14:hiddenFill>
            </a:ext>
          </a:extLst>
        </p:spPr>
      </p:pic>
      <p:sp>
        <p:nvSpPr>
          <p:cNvPr id="2" name="Textfeld 1">
            <a:extLst>
              <a:ext uri="{FF2B5EF4-FFF2-40B4-BE49-F238E27FC236}">
                <a16:creationId xmlns:a16="http://schemas.microsoft.com/office/drawing/2014/main" id="{ECC8344C-0910-B73F-A7E2-6F19CCA5F652}"/>
              </a:ext>
            </a:extLst>
          </p:cNvPr>
          <p:cNvSpPr txBox="1"/>
          <p:nvPr/>
        </p:nvSpPr>
        <p:spPr>
          <a:xfrm>
            <a:off x="10251418" y="6100048"/>
            <a:ext cx="1824217" cy="238783"/>
          </a:xfrm>
          <a:prstGeom prst="rect">
            <a:avLst/>
          </a:prstGeom>
          <a:noFill/>
        </p:spPr>
        <p:txBody>
          <a:bodyPr wrap="none" lIns="0" tIns="0" rIns="0" bIns="0" rtlCol="0">
            <a:spAutoFit/>
          </a:bodyPr>
          <a:lstStyle/>
          <a:p>
            <a:pPr algn="l"/>
            <a:r>
              <a:rPr lang="de-DE" sz="1600" b="0" dirty="0">
                <a:solidFill>
                  <a:schemeClr val="tx1"/>
                </a:solidFill>
              </a:rPr>
              <a:t>Link zum Diagramm</a:t>
            </a:r>
          </a:p>
        </p:txBody>
      </p:sp>
    </p:spTree>
    <p:extLst>
      <p:ext uri="{BB962C8B-B14F-4D97-AF65-F5344CB8AC3E}">
        <p14:creationId xmlns:p14="http://schemas.microsoft.com/office/powerpoint/2010/main" val="682782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9FB66-B298-6B67-0C27-EDA02C3625A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0E5ECDA5-69AA-AC04-269A-8FA1D6350A6D}"/>
              </a:ext>
            </a:extLst>
          </p:cNvPr>
          <p:cNvSpPr>
            <a:spLocks noGrp="1"/>
          </p:cNvSpPr>
          <p:nvPr>
            <p:ph type="title"/>
          </p:nvPr>
        </p:nvSpPr>
        <p:spPr/>
        <p:txBody>
          <a:bodyPr/>
          <a:lstStyle/>
          <a:p>
            <a:r>
              <a:rPr lang="de-DE" dirty="0"/>
              <a:t>Überschwemmungsgebiete </a:t>
            </a:r>
            <a:br>
              <a:rPr lang="de-DE" dirty="0"/>
            </a:br>
            <a:r>
              <a:rPr lang="de-DE" dirty="0"/>
              <a:t>3D-Karte</a:t>
            </a:r>
          </a:p>
        </p:txBody>
      </p:sp>
      <p:sp>
        <p:nvSpPr>
          <p:cNvPr id="4" name="Datumsplatzhalter 3">
            <a:extLst>
              <a:ext uri="{FF2B5EF4-FFF2-40B4-BE49-F238E27FC236}">
                <a16:creationId xmlns:a16="http://schemas.microsoft.com/office/drawing/2014/main" id="{227A4AC4-750E-2B07-F7FA-43DEED500101}"/>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68D75964-0D53-3979-C2A9-DEF27953A953}"/>
              </a:ext>
            </a:extLst>
          </p:cNvPr>
          <p:cNvSpPr>
            <a:spLocks noGrp="1"/>
          </p:cNvSpPr>
          <p:nvPr>
            <p:ph type="ftr" sz="quarter" idx="16"/>
          </p:nvPr>
        </p:nvSpPr>
        <p:spPr/>
        <p:txBody>
          <a:bodyPr/>
          <a:lstStyle/>
          <a:p>
            <a:r>
              <a:rPr lang="de-DE" dirty="0"/>
              <a:t>Hochwasser und Hochwasserschutz in Sachsen</a:t>
            </a:r>
          </a:p>
        </p:txBody>
      </p:sp>
      <p:sp>
        <p:nvSpPr>
          <p:cNvPr id="6" name="Foliennummernplatzhalter 5">
            <a:extLst>
              <a:ext uri="{FF2B5EF4-FFF2-40B4-BE49-F238E27FC236}">
                <a16:creationId xmlns:a16="http://schemas.microsoft.com/office/drawing/2014/main" id="{187DF484-2AB9-A26B-FDD1-44DFEA84778A}"/>
              </a:ext>
            </a:extLst>
          </p:cNvPr>
          <p:cNvSpPr>
            <a:spLocks noGrp="1"/>
          </p:cNvSpPr>
          <p:nvPr>
            <p:ph type="sldNum" sz="quarter" idx="17"/>
          </p:nvPr>
        </p:nvSpPr>
        <p:spPr/>
        <p:txBody>
          <a:bodyPr/>
          <a:lstStyle/>
          <a:p>
            <a:pPr algn="l"/>
            <a:fld id="{32306F79-3C06-4672-972B-47D8DE2A461D}" type="slidenum">
              <a:rPr lang="de-DE" smtClean="0"/>
              <a:pPr algn="l"/>
              <a:t>9</a:t>
            </a:fld>
            <a:endParaRPr lang="de-DE" dirty="0">
              <a:solidFill>
                <a:schemeClr val="tx1"/>
              </a:solidFill>
            </a:endParaRPr>
          </a:p>
        </p:txBody>
      </p:sp>
      <p:sp>
        <p:nvSpPr>
          <p:cNvPr id="14" name="Textfeld 13">
            <a:extLst>
              <a:ext uri="{FF2B5EF4-FFF2-40B4-BE49-F238E27FC236}">
                <a16:creationId xmlns:a16="http://schemas.microsoft.com/office/drawing/2014/main" id="{C3D81417-96F5-EDFD-0705-DA0042D3B28D}"/>
              </a:ext>
            </a:extLst>
          </p:cNvPr>
          <p:cNvSpPr txBox="1"/>
          <p:nvPr/>
        </p:nvSpPr>
        <p:spPr>
          <a:xfrm>
            <a:off x="990000" y="2370298"/>
            <a:ext cx="5394032" cy="283539"/>
          </a:xfrm>
          <a:prstGeom prst="rect">
            <a:avLst/>
          </a:prstGeom>
          <a:noFill/>
        </p:spPr>
        <p:txBody>
          <a:bodyPr wrap="square" lIns="0" tIns="0" rIns="0" bIns="0" rtlCol="0">
            <a:spAutoFit/>
          </a:bodyPr>
          <a:lstStyle/>
          <a:p>
            <a:pPr algn="l">
              <a:spcAft>
                <a:spcPts val="0"/>
              </a:spcAft>
            </a:pPr>
            <a:r>
              <a:rPr lang="de-DE" b="0" dirty="0">
                <a:solidFill>
                  <a:schemeClr val="tx1"/>
                </a:solidFill>
              </a:rPr>
              <a:t>Themenstadtplan Dresden:</a:t>
            </a:r>
          </a:p>
        </p:txBody>
      </p:sp>
      <p:pic>
        <p:nvPicPr>
          <p:cNvPr id="9" name="Picture 1">
            <a:extLst>
              <a:ext uri="{FF2B5EF4-FFF2-40B4-BE49-F238E27FC236}">
                <a16:creationId xmlns:a16="http://schemas.microsoft.com/office/drawing/2014/main" id="{FBA337DB-7E86-C080-1B1A-41FCC12BB49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55440" y="2931032"/>
            <a:ext cx="2373931" cy="2373931"/>
          </a:xfrm>
          <a:prstGeom prst="rect">
            <a:avLst/>
          </a:prstGeom>
        </p:spPr>
      </p:pic>
    </p:spTree>
    <p:extLst>
      <p:ext uri="{BB962C8B-B14F-4D97-AF65-F5344CB8AC3E}">
        <p14:creationId xmlns:p14="http://schemas.microsoft.com/office/powerpoint/2010/main" val="2915082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5374B-D699-8AD4-2EA7-C193A841ED2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404535-B2ED-8E7D-C362-B95637CFE13C}"/>
              </a:ext>
            </a:extLst>
          </p:cNvPr>
          <p:cNvSpPr>
            <a:spLocks noGrp="1"/>
          </p:cNvSpPr>
          <p:nvPr>
            <p:ph type="title"/>
          </p:nvPr>
        </p:nvSpPr>
        <p:spPr/>
        <p:txBody>
          <a:bodyPr/>
          <a:lstStyle/>
          <a:p>
            <a:r>
              <a:rPr lang="de-DE" dirty="0"/>
              <a:t>Hochwasser in Dresden </a:t>
            </a:r>
          </a:p>
        </p:txBody>
      </p:sp>
      <p:sp>
        <p:nvSpPr>
          <p:cNvPr id="3" name="Inhaltsplatzhalter 2">
            <a:extLst>
              <a:ext uri="{FF2B5EF4-FFF2-40B4-BE49-F238E27FC236}">
                <a16:creationId xmlns:a16="http://schemas.microsoft.com/office/drawing/2014/main" id="{EB9551C6-CEEA-DA8F-4287-FA86548877EE}"/>
              </a:ext>
            </a:extLst>
          </p:cNvPr>
          <p:cNvSpPr>
            <a:spLocks noGrp="1"/>
          </p:cNvSpPr>
          <p:nvPr>
            <p:ph idx="1"/>
          </p:nvPr>
        </p:nvSpPr>
        <p:spPr/>
        <p:txBody>
          <a:bodyPr/>
          <a:lstStyle/>
          <a:p>
            <a:pPr algn="just"/>
            <a:r>
              <a:rPr lang="de-DE" sz="1800" dirty="0">
                <a:solidFill>
                  <a:schemeClr val="tx1"/>
                </a:solidFill>
                <a:ea typeface="Open Sans"/>
                <a:cs typeface="Open Sans"/>
              </a:rPr>
              <a:t>Versetzt euch in die Lage der Betroffenen. </a:t>
            </a:r>
          </a:p>
          <a:p>
            <a:pPr marL="285750" indent="-285750" algn="just">
              <a:lnSpc>
                <a:spcPct val="150000"/>
              </a:lnSpc>
              <a:buFont typeface="Wingdings" panose="05000000000000000000" pitchFamily="2" charset="2"/>
              <a:buChar char="Ø"/>
            </a:pPr>
            <a:r>
              <a:rPr lang="de-DE" sz="1800" b="0" dirty="0">
                <a:solidFill>
                  <a:schemeClr val="tx1"/>
                </a:solidFill>
                <a:ea typeface="Open Sans"/>
                <a:cs typeface="Open Sans"/>
              </a:rPr>
              <a:t>Wie würde es euch damit gehen, wenn euer Zuhause oder eure Familie vom Hochwasser betroffen wäre? </a:t>
            </a:r>
          </a:p>
          <a:p>
            <a:pPr marL="285750" indent="-285750" algn="just">
              <a:lnSpc>
                <a:spcPct val="150000"/>
              </a:lnSpc>
              <a:buFont typeface="Wingdings" panose="05000000000000000000" pitchFamily="2" charset="2"/>
              <a:buChar char="Ø"/>
            </a:pPr>
            <a:r>
              <a:rPr lang="de-DE" sz="1800" b="0" dirty="0">
                <a:solidFill>
                  <a:schemeClr val="tx1"/>
                </a:solidFill>
                <a:ea typeface="Open Sans"/>
                <a:cs typeface="Open Sans"/>
              </a:rPr>
              <a:t>Inwiefern spielt das Thema Hochwasserschutz für euch eine Rolle im Alltag und in der Zukunft?</a:t>
            </a:r>
          </a:p>
          <a:p>
            <a:endParaRPr lang="de-DE" dirty="0"/>
          </a:p>
        </p:txBody>
      </p:sp>
      <p:sp>
        <p:nvSpPr>
          <p:cNvPr id="4" name="Datumsplatzhalter 3">
            <a:extLst>
              <a:ext uri="{FF2B5EF4-FFF2-40B4-BE49-F238E27FC236}">
                <a16:creationId xmlns:a16="http://schemas.microsoft.com/office/drawing/2014/main" id="{00085D30-BCE6-C527-C32A-5E8CA99BBD20}"/>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3EA37E9D-FE31-0019-C9FD-B5DE10280CF0}"/>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616D39AB-0E68-5A0D-75A0-F54726BCF2EF}"/>
              </a:ext>
            </a:extLst>
          </p:cNvPr>
          <p:cNvSpPr>
            <a:spLocks noGrp="1"/>
          </p:cNvSpPr>
          <p:nvPr>
            <p:ph type="sldNum" sz="quarter" idx="12"/>
          </p:nvPr>
        </p:nvSpPr>
        <p:spPr/>
        <p:txBody>
          <a:bodyPr/>
          <a:lstStyle/>
          <a:p>
            <a:pPr algn="l"/>
            <a:fld id="{32306F79-3C06-4672-972B-47D8DE2A461D}" type="slidenum">
              <a:rPr lang="de-DE" smtClean="0"/>
              <a:pPr algn="l"/>
              <a:t>10</a:t>
            </a:fld>
            <a:endParaRPr lang="de-DE" dirty="0">
              <a:solidFill>
                <a:schemeClr val="tx1"/>
              </a:solidFill>
            </a:endParaRPr>
          </a:p>
        </p:txBody>
      </p:sp>
      <p:pic>
        <p:nvPicPr>
          <p:cNvPr id="8" name="Grafik 7" descr="Ein Bild, das Clipart, Farbigkeit, Grafiken, Kreativität enthält.&#10;&#10;KI-generierte Inhalte können fehlerhaft sein.">
            <a:extLst>
              <a:ext uri="{FF2B5EF4-FFF2-40B4-BE49-F238E27FC236}">
                <a16:creationId xmlns:a16="http://schemas.microsoft.com/office/drawing/2014/main" id="{A9132D7B-701D-F053-86FF-95C11188DA3F}"/>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0775379" y="1689758"/>
            <a:ext cx="482546" cy="587114"/>
          </a:xfrm>
          <a:prstGeom prst="rect">
            <a:avLst/>
          </a:prstGeom>
        </p:spPr>
      </p:pic>
    </p:spTree>
    <p:extLst>
      <p:ext uri="{BB962C8B-B14F-4D97-AF65-F5344CB8AC3E}">
        <p14:creationId xmlns:p14="http://schemas.microsoft.com/office/powerpoint/2010/main" val="708507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F7FEA-0F9E-8CE1-6603-A14EBF0B2C68}"/>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0922989-A303-09BC-AEA0-F21BB96333F4}"/>
              </a:ext>
            </a:extLst>
          </p:cNvPr>
          <p:cNvSpPr>
            <a:spLocks noGrp="1"/>
          </p:cNvSpPr>
          <p:nvPr>
            <p:ph type="title"/>
          </p:nvPr>
        </p:nvSpPr>
        <p:spPr/>
        <p:txBody>
          <a:bodyPr/>
          <a:lstStyle/>
          <a:p>
            <a:r>
              <a:rPr lang="de-DE" dirty="0"/>
              <a:t>Hochwasserschutzmaßnahmen</a:t>
            </a:r>
          </a:p>
        </p:txBody>
      </p:sp>
      <p:sp>
        <p:nvSpPr>
          <p:cNvPr id="4" name="Datumsplatzhalter 3">
            <a:extLst>
              <a:ext uri="{FF2B5EF4-FFF2-40B4-BE49-F238E27FC236}">
                <a16:creationId xmlns:a16="http://schemas.microsoft.com/office/drawing/2014/main" id="{F66A378B-E8F2-15E6-CCBA-64F5633B48F1}"/>
              </a:ext>
            </a:extLst>
          </p:cNvPr>
          <p:cNvSpPr>
            <a:spLocks noGrp="1"/>
          </p:cNvSpPr>
          <p:nvPr>
            <p:ph type="dt" sz="half" idx="15"/>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373A95DE-078B-E6D6-D8D0-54387531F908}"/>
              </a:ext>
            </a:extLst>
          </p:cNvPr>
          <p:cNvSpPr>
            <a:spLocks noGrp="1"/>
          </p:cNvSpPr>
          <p:nvPr>
            <p:ph type="ftr" sz="quarter" idx="16"/>
          </p:nvPr>
        </p:nvSpPr>
        <p:spPr/>
        <p:txBody>
          <a:bodyPr/>
          <a:lstStyle/>
          <a:p>
            <a:r>
              <a:rPr lang="de-DE" dirty="0"/>
              <a:t>Hochwasser und Hochwasserschutz in Sachsen</a:t>
            </a:r>
          </a:p>
        </p:txBody>
      </p:sp>
      <p:sp>
        <p:nvSpPr>
          <p:cNvPr id="6" name="Foliennummernplatzhalter 5">
            <a:extLst>
              <a:ext uri="{FF2B5EF4-FFF2-40B4-BE49-F238E27FC236}">
                <a16:creationId xmlns:a16="http://schemas.microsoft.com/office/drawing/2014/main" id="{497C4BF8-545E-24E5-6EF9-C1C4E103A6CE}"/>
              </a:ext>
            </a:extLst>
          </p:cNvPr>
          <p:cNvSpPr>
            <a:spLocks noGrp="1"/>
          </p:cNvSpPr>
          <p:nvPr>
            <p:ph type="sldNum" sz="quarter" idx="17"/>
          </p:nvPr>
        </p:nvSpPr>
        <p:spPr/>
        <p:txBody>
          <a:bodyPr/>
          <a:lstStyle/>
          <a:p>
            <a:pPr algn="l"/>
            <a:fld id="{32306F79-3C06-4672-972B-47D8DE2A461D}" type="slidenum">
              <a:rPr lang="de-DE" smtClean="0"/>
              <a:pPr algn="l"/>
              <a:t>11</a:t>
            </a:fld>
            <a:endParaRPr lang="de-DE" dirty="0">
              <a:solidFill>
                <a:schemeClr val="tx1"/>
              </a:solidFill>
            </a:endParaRPr>
          </a:p>
        </p:txBody>
      </p:sp>
      <p:sp>
        <p:nvSpPr>
          <p:cNvPr id="14" name="Textfeld 13">
            <a:extLst>
              <a:ext uri="{FF2B5EF4-FFF2-40B4-BE49-F238E27FC236}">
                <a16:creationId xmlns:a16="http://schemas.microsoft.com/office/drawing/2014/main" id="{5615850E-314C-8803-747C-BC9ECE414720}"/>
              </a:ext>
            </a:extLst>
          </p:cNvPr>
          <p:cNvSpPr txBox="1"/>
          <p:nvPr/>
        </p:nvSpPr>
        <p:spPr>
          <a:xfrm>
            <a:off x="1041189" y="2100401"/>
            <a:ext cx="5053611" cy="587597"/>
          </a:xfrm>
          <a:prstGeom prst="rect">
            <a:avLst/>
          </a:prstGeom>
          <a:noFill/>
        </p:spPr>
        <p:txBody>
          <a:bodyPr wrap="square" lIns="0" tIns="0" rIns="0" bIns="0" rtlCol="0">
            <a:spAutoFit/>
          </a:bodyPr>
          <a:lstStyle/>
          <a:p>
            <a:pPr algn="l">
              <a:spcAft>
                <a:spcPts val="0"/>
              </a:spcAft>
            </a:pPr>
            <a:r>
              <a:rPr lang="de-DE" b="0" dirty="0">
                <a:solidFill>
                  <a:schemeClr val="tx1"/>
                </a:solidFill>
              </a:rPr>
              <a:t>Themenstadtplan </a:t>
            </a:r>
          </a:p>
          <a:p>
            <a:pPr algn="l">
              <a:spcAft>
                <a:spcPts val="0"/>
              </a:spcAft>
            </a:pPr>
            <a:r>
              <a:rPr lang="de-DE" b="0" dirty="0">
                <a:solidFill>
                  <a:schemeClr val="tx1"/>
                </a:solidFill>
              </a:rPr>
              <a:t>Dresden</a:t>
            </a:r>
          </a:p>
        </p:txBody>
      </p:sp>
      <p:pic>
        <p:nvPicPr>
          <p:cNvPr id="2" name="Picture 10">
            <a:extLst>
              <a:ext uri="{FF2B5EF4-FFF2-40B4-BE49-F238E27FC236}">
                <a16:creationId xmlns:a16="http://schemas.microsoft.com/office/drawing/2014/main" id="{F165074B-FB29-5405-FC28-C0E3EBBC381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983432" y="2929302"/>
            <a:ext cx="1957266" cy="1957266"/>
          </a:xfrm>
          <a:prstGeom prst="rect">
            <a:avLst/>
          </a:prstGeom>
        </p:spPr>
      </p:pic>
      <p:sp>
        <p:nvSpPr>
          <p:cNvPr id="8" name="Bildplatzhalter 7">
            <a:extLst>
              <a:ext uri="{FF2B5EF4-FFF2-40B4-BE49-F238E27FC236}">
                <a16:creationId xmlns:a16="http://schemas.microsoft.com/office/drawing/2014/main" id="{B53234D3-CBA8-5D4E-73FF-DB8F155BA38D}"/>
              </a:ext>
            </a:extLst>
          </p:cNvPr>
          <p:cNvSpPr>
            <a:spLocks noGrp="1"/>
          </p:cNvSpPr>
          <p:nvPr>
            <p:ph type="pic" sz="quarter" idx="14"/>
          </p:nvPr>
        </p:nvSpPr>
        <p:spPr/>
        <p:txBody>
          <a:bodyPr/>
          <a:lstStyle/>
          <a:p>
            <a:endParaRPr lang="de-DE" sz="2000" b="0" i="1" dirty="0">
              <a:solidFill>
                <a:schemeClr val="tx1"/>
              </a:solidFill>
            </a:endParaRPr>
          </a:p>
          <a:p>
            <a:endParaRPr lang="de-DE" sz="2000" b="0" i="1" dirty="0">
              <a:solidFill>
                <a:schemeClr val="tx1"/>
              </a:solidFill>
            </a:endParaRPr>
          </a:p>
          <a:p>
            <a:endParaRPr lang="de-DE" sz="2000" b="0" i="1" dirty="0">
              <a:solidFill>
                <a:schemeClr val="tx1"/>
              </a:solidFill>
            </a:endParaRPr>
          </a:p>
          <a:p>
            <a:endParaRPr lang="de-DE" sz="2000" b="0" i="1" dirty="0">
              <a:solidFill>
                <a:schemeClr val="tx1"/>
              </a:solidFill>
            </a:endParaRPr>
          </a:p>
          <a:p>
            <a:endParaRPr lang="de-DE" sz="2000" b="0" i="1" dirty="0">
              <a:solidFill>
                <a:schemeClr val="tx1"/>
              </a:solidFill>
            </a:endParaRPr>
          </a:p>
          <a:p>
            <a:endParaRPr lang="de-DE" sz="2000" b="0" i="1" dirty="0">
              <a:solidFill>
                <a:schemeClr val="tx1"/>
              </a:solidFill>
            </a:endParaRPr>
          </a:p>
          <a:p>
            <a:endParaRPr lang="de-DE" sz="2000" b="0" i="1" dirty="0">
              <a:solidFill>
                <a:schemeClr val="tx1"/>
              </a:solidFill>
            </a:endParaRPr>
          </a:p>
          <a:p>
            <a:r>
              <a:rPr lang="de-DE" sz="2000" b="0" i="1" dirty="0">
                <a:solidFill>
                  <a:schemeClr val="tx1"/>
                </a:solidFill>
              </a:rPr>
              <a:t>- </a:t>
            </a:r>
            <a:r>
              <a:rPr lang="en-GB" sz="2000" b="0" i="1" u="none" strike="noStrike" cap="none" dirty="0">
                <a:solidFill>
                  <a:srgbClr val="000000"/>
                </a:solidFill>
                <a:effectLst/>
                <a:latin typeface="Arial"/>
                <a:ea typeface="Arial"/>
                <a:cs typeface="Arial"/>
                <a:sym typeface="Arial"/>
                <a:hlinkClick r:id="rId4"/>
              </a:rPr>
              <a:t>https://themenstadtplan.dresden.de/?permalink=1YSAxIBb</a:t>
            </a:r>
            <a:r>
              <a:rPr lang="en-GB" sz="2000" b="0" i="1" u="none" strike="noStrike" cap="none" dirty="0">
                <a:solidFill>
                  <a:srgbClr val="000000"/>
                </a:solidFill>
                <a:effectLst/>
                <a:latin typeface="Arial"/>
                <a:ea typeface="Arial"/>
                <a:cs typeface="Arial"/>
                <a:sym typeface="Arial"/>
              </a:rPr>
              <a:t> ,</a:t>
            </a:r>
            <a:r>
              <a:rPr lang="de-DE" sz="2000" b="0" i="1" dirty="0">
                <a:solidFill>
                  <a:schemeClr val="tx1"/>
                </a:solidFill>
              </a:rPr>
              <a:t> letzter Zugriff am 27.5.2026</a:t>
            </a:r>
            <a:endParaRPr lang="de-DE" dirty="0"/>
          </a:p>
        </p:txBody>
      </p:sp>
    </p:spTree>
    <p:extLst>
      <p:ext uri="{BB962C8B-B14F-4D97-AF65-F5344CB8AC3E}">
        <p14:creationId xmlns:p14="http://schemas.microsoft.com/office/powerpoint/2010/main" val="36090875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C4E41-80CE-B343-B725-75BF524D303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A366496-7B3E-09DF-BA7C-F53D07963A14}"/>
              </a:ext>
            </a:extLst>
          </p:cNvPr>
          <p:cNvSpPr>
            <a:spLocks noGrp="1"/>
          </p:cNvSpPr>
          <p:nvPr>
            <p:ph type="title"/>
          </p:nvPr>
        </p:nvSpPr>
        <p:spPr/>
        <p:txBody>
          <a:bodyPr/>
          <a:lstStyle/>
          <a:p>
            <a:r>
              <a:rPr lang="de-DE" dirty="0"/>
              <a:t>Hochwasserschutzmaßnahmen </a:t>
            </a:r>
          </a:p>
        </p:txBody>
      </p:sp>
      <p:sp>
        <p:nvSpPr>
          <p:cNvPr id="5" name="Datumsplatzhalter 4">
            <a:extLst>
              <a:ext uri="{FF2B5EF4-FFF2-40B4-BE49-F238E27FC236}">
                <a16:creationId xmlns:a16="http://schemas.microsoft.com/office/drawing/2014/main" id="{7D3893A9-F648-D732-99F7-FA465B9778F5}"/>
              </a:ext>
            </a:extLst>
          </p:cNvPr>
          <p:cNvSpPr>
            <a:spLocks noGrp="1"/>
          </p:cNvSpPr>
          <p:nvPr>
            <p:ph type="dt" sz="half" idx="16"/>
          </p:nvPr>
        </p:nvSpPr>
        <p:spPr/>
        <p:txBody>
          <a:bodyPr/>
          <a:lstStyle/>
          <a:p>
            <a:fld id="{6333944E-755B-4AAE-A836-2F7EAB2B6474}" type="datetime1">
              <a:rPr lang="de-DE" smtClean="0"/>
              <a:pPr/>
              <a:t>15.09.2026</a:t>
            </a:fld>
            <a:endParaRPr lang="de-DE" dirty="0">
              <a:solidFill>
                <a:schemeClr val="tx1"/>
              </a:solidFill>
            </a:endParaRPr>
          </a:p>
        </p:txBody>
      </p:sp>
      <p:sp>
        <p:nvSpPr>
          <p:cNvPr id="6" name="Fußzeilenplatzhalter 5">
            <a:extLst>
              <a:ext uri="{FF2B5EF4-FFF2-40B4-BE49-F238E27FC236}">
                <a16:creationId xmlns:a16="http://schemas.microsoft.com/office/drawing/2014/main" id="{7EDEDD05-4F4D-D685-1B7C-2A18C535CD2A}"/>
              </a:ext>
            </a:extLst>
          </p:cNvPr>
          <p:cNvSpPr>
            <a:spLocks noGrp="1"/>
          </p:cNvSpPr>
          <p:nvPr>
            <p:ph type="ftr" sz="quarter" idx="17"/>
          </p:nvPr>
        </p:nvSpPr>
        <p:spPr/>
        <p:txBody>
          <a:bodyPr/>
          <a:lstStyle/>
          <a:p>
            <a:r>
              <a:rPr lang="de-DE" dirty="0"/>
              <a:t>Hochwasser und Hochwasserschutzmaßnahmen in Sachsen </a:t>
            </a:r>
          </a:p>
        </p:txBody>
      </p:sp>
      <p:sp>
        <p:nvSpPr>
          <p:cNvPr id="7" name="Foliennummernplatzhalter 6">
            <a:extLst>
              <a:ext uri="{FF2B5EF4-FFF2-40B4-BE49-F238E27FC236}">
                <a16:creationId xmlns:a16="http://schemas.microsoft.com/office/drawing/2014/main" id="{A6467B33-F26A-E627-472B-BE32A028BDA7}"/>
              </a:ext>
            </a:extLst>
          </p:cNvPr>
          <p:cNvSpPr>
            <a:spLocks noGrp="1"/>
          </p:cNvSpPr>
          <p:nvPr>
            <p:ph type="sldNum" sz="quarter" idx="18"/>
          </p:nvPr>
        </p:nvSpPr>
        <p:spPr/>
        <p:txBody>
          <a:bodyPr/>
          <a:lstStyle/>
          <a:p>
            <a:pPr algn="l"/>
            <a:fld id="{32306F79-3C06-4672-972B-47D8DE2A461D}" type="slidenum">
              <a:rPr lang="de-DE" smtClean="0"/>
              <a:pPr algn="l"/>
              <a:t>12</a:t>
            </a:fld>
            <a:endParaRPr lang="de-DE" dirty="0">
              <a:solidFill>
                <a:schemeClr val="tx1"/>
              </a:solidFill>
            </a:endParaRPr>
          </a:p>
        </p:txBody>
      </p:sp>
      <p:sp>
        <p:nvSpPr>
          <p:cNvPr id="14" name="Textfeld 13">
            <a:extLst>
              <a:ext uri="{FF2B5EF4-FFF2-40B4-BE49-F238E27FC236}">
                <a16:creationId xmlns:a16="http://schemas.microsoft.com/office/drawing/2014/main" id="{3098053A-5611-0F88-260A-441621867446}"/>
              </a:ext>
            </a:extLst>
          </p:cNvPr>
          <p:cNvSpPr txBox="1"/>
          <p:nvPr/>
        </p:nvSpPr>
        <p:spPr>
          <a:xfrm>
            <a:off x="5879384" y="6064826"/>
            <a:ext cx="142832" cy="179088"/>
          </a:xfrm>
          <a:prstGeom prst="rect">
            <a:avLst/>
          </a:prstGeom>
          <a:noFill/>
        </p:spPr>
        <p:txBody>
          <a:bodyPr wrap="square" lIns="0" tIns="0" rIns="0" bIns="0" rtlCol="0">
            <a:spAutoFit/>
          </a:bodyPr>
          <a:lstStyle/>
          <a:p>
            <a:r>
              <a:rPr lang="de-DE" sz="1200" b="0" dirty="0">
                <a:solidFill>
                  <a:schemeClr val="tx1"/>
                </a:solidFill>
              </a:rPr>
              <a:t>1</a:t>
            </a:r>
          </a:p>
        </p:txBody>
      </p:sp>
      <p:sp>
        <p:nvSpPr>
          <p:cNvPr id="15" name="Textfeld 14">
            <a:extLst>
              <a:ext uri="{FF2B5EF4-FFF2-40B4-BE49-F238E27FC236}">
                <a16:creationId xmlns:a16="http://schemas.microsoft.com/office/drawing/2014/main" id="{C779921D-7085-C7D9-AAC1-9F3010F64F88}"/>
              </a:ext>
            </a:extLst>
          </p:cNvPr>
          <p:cNvSpPr txBox="1"/>
          <p:nvPr/>
        </p:nvSpPr>
        <p:spPr>
          <a:xfrm>
            <a:off x="11309372" y="6022198"/>
            <a:ext cx="142832" cy="179088"/>
          </a:xfrm>
          <a:prstGeom prst="rect">
            <a:avLst/>
          </a:prstGeom>
          <a:noFill/>
        </p:spPr>
        <p:txBody>
          <a:bodyPr wrap="square" lIns="0" tIns="0" rIns="0" bIns="0" rtlCol="0">
            <a:spAutoFit/>
          </a:bodyPr>
          <a:lstStyle/>
          <a:p>
            <a:r>
              <a:rPr lang="de-DE" sz="1200" b="0" dirty="0">
                <a:solidFill>
                  <a:schemeClr val="tx1"/>
                </a:solidFill>
              </a:rPr>
              <a:t>2</a:t>
            </a:r>
          </a:p>
        </p:txBody>
      </p:sp>
      <p:pic>
        <p:nvPicPr>
          <p:cNvPr id="8" name="Bildplatzhalter 7">
            <a:extLst>
              <a:ext uri="{FF2B5EF4-FFF2-40B4-BE49-F238E27FC236}">
                <a16:creationId xmlns:a16="http://schemas.microsoft.com/office/drawing/2014/main" id="{24747077-AD51-59BE-3204-430AC7B19FE4}"/>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a:stretch>
            <a:fillRect/>
          </a:stretch>
        </p:blipFill>
        <p:spPr>
          <a:xfrm rot="5400000">
            <a:off x="1382852" y="1431148"/>
            <a:ext cx="4038600" cy="5143500"/>
          </a:xfrm>
        </p:spPr>
      </p:pic>
      <p:pic>
        <p:nvPicPr>
          <p:cNvPr id="11" name="Bildplatzhalter 10">
            <a:extLst>
              <a:ext uri="{FF2B5EF4-FFF2-40B4-BE49-F238E27FC236}">
                <a16:creationId xmlns:a16="http://schemas.microsoft.com/office/drawing/2014/main" id="{397F4310-9154-B425-0F54-0FFC2142522D}"/>
              </a:ext>
            </a:extLst>
          </p:cNvPr>
          <p:cNvPicPr>
            <a:picLocks noGrp="1" noChangeAspect="1"/>
          </p:cNvPicPr>
          <p:nvPr>
            <p:ph type="pic" sz="quarter" idx="15"/>
          </p:nvPr>
        </p:nvPicPr>
        <p:blipFill>
          <a:blip r:embed="rId4" cstate="screen">
            <a:extLst>
              <a:ext uri="{28A0092B-C50C-407E-A947-70E740481C1C}">
                <a14:useLocalDpi xmlns:a14="http://schemas.microsoft.com/office/drawing/2010/main" val="0"/>
              </a:ext>
            </a:extLst>
          </a:blip>
          <a:srcRect/>
          <a:stretch>
            <a:fillRect/>
          </a:stretch>
        </p:blipFill>
        <p:spPr/>
      </p:pic>
      <p:sp>
        <p:nvSpPr>
          <p:cNvPr id="12" name="Textfeld 11">
            <a:extLst>
              <a:ext uri="{FF2B5EF4-FFF2-40B4-BE49-F238E27FC236}">
                <a16:creationId xmlns:a16="http://schemas.microsoft.com/office/drawing/2014/main" id="{CC290E20-D26D-D559-8743-DBF65D978BA1}"/>
              </a:ext>
            </a:extLst>
          </p:cNvPr>
          <p:cNvSpPr txBox="1"/>
          <p:nvPr/>
        </p:nvSpPr>
        <p:spPr>
          <a:xfrm>
            <a:off x="761398" y="6020123"/>
            <a:ext cx="4076353" cy="245195"/>
          </a:xfrm>
          <a:prstGeom prst="rect">
            <a:avLst/>
          </a:prstGeom>
          <a:noFill/>
        </p:spPr>
        <p:txBody>
          <a:bodyPr wrap="square">
            <a:spAutoFit/>
          </a:bodyPr>
          <a:lstStyle/>
          <a:p>
            <a:pPr defTabSz="914400">
              <a:lnSpc>
                <a:spcPct val="104000"/>
              </a:lnSpc>
              <a:spcAft>
                <a:spcPts val="1100"/>
              </a:spcAft>
              <a:tabLst>
                <a:tab pos="0" algn="l"/>
              </a:tabLst>
            </a:pPr>
            <a:r>
              <a:rPr lang="de-DE" sz="1000" b="0" dirty="0">
                <a:solidFill>
                  <a:schemeClr val="dk1"/>
                </a:solidFill>
                <a:latin typeface="Arial"/>
              </a:rPr>
              <a:t>Foto</a:t>
            </a:r>
            <a:r>
              <a:rPr lang="de-DE" sz="1000" b="0" u="none" strike="noStrike" dirty="0">
                <a:solidFill>
                  <a:schemeClr val="dk1"/>
                </a:solidFill>
                <a:effectLst/>
                <a:uFillTx/>
                <a:latin typeface="Arial"/>
              </a:rPr>
              <a:t>: LfULG / Kirstin Kleeberg</a:t>
            </a:r>
            <a:endParaRPr lang="de-DE" sz="1000" b="0" u="none" strike="noStrike" dirty="0">
              <a:solidFill>
                <a:srgbClr val="000000"/>
              </a:solidFill>
              <a:effectLst/>
              <a:uFillTx/>
              <a:latin typeface="Calibri"/>
            </a:endParaRPr>
          </a:p>
        </p:txBody>
      </p:sp>
      <p:sp>
        <p:nvSpPr>
          <p:cNvPr id="13" name="Textfeld 12">
            <a:extLst>
              <a:ext uri="{FF2B5EF4-FFF2-40B4-BE49-F238E27FC236}">
                <a16:creationId xmlns:a16="http://schemas.microsoft.com/office/drawing/2014/main" id="{53BFA9B1-B6BA-F318-188F-2DE22470CADD}"/>
              </a:ext>
            </a:extLst>
          </p:cNvPr>
          <p:cNvSpPr txBox="1"/>
          <p:nvPr/>
        </p:nvSpPr>
        <p:spPr>
          <a:xfrm>
            <a:off x="6197355" y="6031772"/>
            <a:ext cx="4076353" cy="245195"/>
          </a:xfrm>
          <a:prstGeom prst="rect">
            <a:avLst/>
          </a:prstGeom>
          <a:noFill/>
        </p:spPr>
        <p:txBody>
          <a:bodyPr wrap="square">
            <a:spAutoFit/>
          </a:bodyPr>
          <a:lstStyle/>
          <a:p>
            <a:pPr defTabSz="914400">
              <a:lnSpc>
                <a:spcPct val="104000"/>
              </a:lnSpc>
              <a:spcAft>
                <a:spcPts val="1100"/>
              </a:spcAft>
              <a:tabLst>
                <a:tab pos="0" algn="l"/>
              </a:tabLst>
            </a:pPr>
            <a:r>
              <a:rPr lang="de-DE" sz="1000" b="0" dirty="0">
                <a:solidFill>
                  <a:schemeClr val="dk1"/>
                </a:solidFill>
                <a:latin typeface="Arial"/>
              </a:rPr>
              <a:t>Foto</a:t>
            </a:r>
            <a:r>
              <a:rPr lang="de-DE" sz="1000" b="0" u="none" strike="noStrike" dirty="0">
                <a:solidFill>
                  <a:schemeClr val="dk1"/>
                </a:solidFill>
                <a:effectLst/>
                <a:uFillTx/>
                <a:latin typeface="Arial"/>
              </a:rPr>
              <a:t>: LTV / Kristin Hunger</a:t>
            </a:r>
            <a:endParaRPr lang="de-DE" sz="1000" b="0" u="none" strike="noStrike" dirty="0">
              <a:solidFill>
                <a:srgbClr val="000000"/>
              </a:solidFill>
              <a:effectLst/>
              <a:uFillTx/>
              <a:latin typeface="Calibri"/>
            </a:endParaRPr>
          </a:p>
        </p:txBody>
      </p:sp>
    </p:spTree>
    <p:extLst>
      <p:ext uri="{BB962C8B-B14F-4D97-AF65-F5344CB8AC3E}">
        <p14:creationId xmlns:p14="http://schemas.microsoft.com/office/powerpoint/2010/main" val="39087266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F1D0166C-1C5F-3AC5-3093-785169D481FF}"/>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3" name="Fußzeilenplatzhalter 2">
            <a:extLst>
              <a:ext uri="{FF2B5EF4-FFF2-40B4-BE49-F238E27FC236}">
                <a16:creationId xmlns:a16="http://schemas.microsoft.com/office/drawing/2014/main" id="{A709EB5E-74AD-17DF-C7C8-339D4E6ACF1E}"/>
              </a:ext>
            </a:extLst>
          </p:cNvPr>
          <p:cNvSpPr>
            <a:spLocks noGrp="1"/>
          </p:cNvSpPr>
          <p:nvPr>
            <p:ph type="ftr" sz="quarter" idx="11"/>
          </p:nvPr>
        </p:nvSpPr>
        <p:spPr/>
        <p:txBody>
          <a:bodyPr/>
          <a:lstStyle/>
          <a:p>
            <a:r>
              <a:rPr lang="de-DE"/>
              <a:t>Hier steht das Thema</a:t>
            </a:r>
            <a:endParaRPr lang="de-DE" dirty="0"/>
          </a:p>
        </p:txBody>
      </p:sp>
      <p:sp>
        <p:nvSpPr>
          <p:cNvPr id="4" name="Foliennummernplatzhalter 3">
            <a:extLst>
              <a:ext uri="{FF2B5EF4-FFF2-40B4-BE49-F238E27FC236}">
                <a16:creationId xmlns:a16="http://schemas.microsoft.com/office/drawing/2014/main" id="{5E202492-8212-8216-66A2-03122EFB17B6}"/>
              </a:ext>
            </a:extLst>
          </p:cNvPr>
          <p:cNvSpPr>
            <a:spLocks noGrp="1"/>
          </p:cNvSpPr>
          <p:nvPr>
            <p:ph type="sldNum" sz="quarter" idx="12"/>
          </p:nvPr>
        </p:nvSpPr>
        <p:spPr/>
        <p:txBody>
          <a:bodyPr/>
          <a:lstStyle/>
          <a:p>
            <a:pPr algn="l"/>
            <a:fld id="{32306F79-3C06-4672-972B-47D8DE2A461D}" type="slidenum">
              <a:rPr lang="de-DE" smtClean="0"/>
              <a:pPr algn="l"/>
              <a:t>13</a:t>
            </a:fld>
            <a:endParaRPr lang="de-DE" dirty="0">
              <a:solidFill>
                <a:schemeClr val="tx1"/>
              </a:solidFill>
            </a:endParaRPr>
          </a:p>
        </p:txBody>
      </p:sp>
    </p:spTree>
    <p:extLst>
      <p:ext uri="{BB962C8B-B14F-4D97-AF65-F5344CB8AC3E}">
        <p14:creationId xmlns:p14="http://schemas.microsoft.com/office/powerpoint/2010/main" val="290813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94C8D-93A3-3084-26A3-F36CEBFC2AE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6EDC6CD-A192-ABB9-FCB0-199DFB558763}"/>
              </a:ext>
            </a:extLst>
          </p:cNvPr>
          <p:cNvSpPr>
            <a:spLocks noGrp="1"/>
          </p:cNvSpPr>
          <p:nvPr>
            <p:ph type="title"/>
          </p:nvPr>
        </p:nvSpPr>
        <p:spPr/>
        <p:txBody>
          <a:bodyPr/>
          <a:lstStyle/>
          <a:p>
            <a:r>
              <a:rPr lang="de-DE" dirty="0"/>
              <a:t>Hochwasserschutzmaßnahmen</a:t>
            </a:r>
            <a:br>
              <a:rPr lang="de-DE" dirty="0"/>
            </a:br>
            <a:r>
              <a:rPr lang="de-DE" dirty="0"/>
              <a:t>Gruppenpuzzle –</a:t>
            </a:r>
            <a:r>
              <a:rPr lang="de-DE" dirty="0">
                <a:solidFill>
                  <a:schemeClr val="accent1"/>
                </a:solidFill>
              </a:rPr>
              <a:t> Erster Schritt</a:t>
            </a:r>
          </a:p>
        </p:txBody>
      </p:sp>
      <p:sp>
        <p:nvSpPr>
          <p:cNvPr id="3" name="Inhaltsplatzhalter 2">
            <a:extLst>
              <a:ext uri="{FF2B5EF4-FFF2-40B4-BE49-F238E27FC236}">
                <a16:creationId xmlns:a16="http://schemas.microsoft.com/office/drawing/2014/main" id="{FFF884C9-7F54-38E8-F532-74EA216714A7}"/>
              </a:ext>
            </a:extLst>
          </p:cNvPr>
          <p:cNvSpPr>
            <a:spLocks noGrp="1"/>
          </p:cNvSpPr>
          <p:nvPr>
            <p:ph idx="1"/>
          </p:nvPr>
        </p:nvSpPr>
        <p:spPr>
          <a:xfrm>
            <a:off x="810000" y="1844824"/>
            <a:ext cx="10685387" cy="4040425"/>
          </a:xfrm>
        </p:spPr>
        <p:txBody>
          <a:bodyPr/>
          <a:lstStyle/>
          <a:p>
            <a:pPr algn="just"/>
            <a:r>
              <a:rPr lang="de-DE" sz="1800" dirty="0">
                <a:ea typeface="Open Sans"/>
                <a:cs typeface="Open Sans"/>
              </a:rPr>
              <a:t>Aufgabe Stammgruppe (= Akteursgruppe):</a:t>
            </a:r>
          </a:p>
          <a:p>
            <a:r>
              <a:rPr lang="de-DE" b="0" dirty="0">
                <a:solidFill>
                  <a:schemeClr val="tx1"/>
                </a:solidFill>
              </a:rPr>
              <a:t>Schlüpft gemeinsam in Eurer Stammgruppe in die Rolle der Akteure „Bürgerin/ Bürger“, „Kommunalverwaltung“, „Fachexperten“ sowie „Wirtschaft“.</a:t>
            </a:r>
          </a:p>
          <a:p>
            <a:r>
              <a:rPr lang="de-DE" b="0" dirty="0">
                <a:solidFill>
                  <a:schemeClr val="tx1"/>
                </a:solidFill>
              </a:rPr>
              <a:t>Entscheidet gemeinsam, wer welcher Expertengruppe „Maßnahmen“ beitreten sollte. Stellt Fragen zusammen, die aus Sicht Eurer Rolle bei der Umsetzung der Maßnahmen wichtig sind.</a:t>
            </a:r>
          </a:p>
          <a:p>
            <a:r>
              <a:rPr lang="de-DE" dirty="0"/>
              <a:t>Maßnahmen:</a:t>
            </a:r>
          </a:p>
          <a:p>
            <a:endParaRPr lang="de-DE" b="0" dirty="0">
              <a:solidFill>
                <a:schemeClr val="tx1"/>
              </a:solidFill>
            </a:endParaRPr>
          </a:p>
          <a:p>
            <a:endParaRPr lang="de-DE" dirty="0"/>
          </a:p>
        </p:txBody>
      </p:sp>
      <p:sp>
        <p:nvSpPr>
          <p:cNvPr id="4" name="Datumsplatzhalter 3">
            <a:extLst>
              <a:ext uri="{FF2B5EF4-FFF2-40B4-BE49-F238E27FC236}">
                <a16:creationId xmlns:a16="http://schemas.microsoft.com/office/drawing/2014/main" id="{0E6A8500-3281-84EB-3EC6-BBC2EBEFD136}"/>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80808579-0814-FF50-C718-A77375F64670}"/>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8E0154DB-3A62-67CA-31F5-96332AC3E699}"/>
              </a:ext>
            </a:extLst>
          </p:cNvPr>
          <p:cNvSpPr>
            <a:spLocks noGrp="1"/>
          </p:cNvSpPr>
          <p:nvPr>
            <p:ph type="sldNum" sz="quarter" idx="12"/>
          </p:nvPr>
        </p:nvSpPr>
        <p:spPr/>
        <p:txBody>
          <a:bodyPr/>
          <a:lstStyle/>
          <a:p>
            <a:pPr algn="l"/>
            <a:fld id="{32306F79-3C06-4672-972B-47D8DE2A461D}" type="slidenum">
              <a:rPr lang="de-DE" smtClean="0"/>
              <a:pPr algn="l"/>
              <a:t>14</a:t>
            </a:fld>
            <a:endParaRPr lang="de-DE" dirty="0">
              <a:solidFill>
                <a:schemeClr val="tx1"/>
              </a:solidFill>
            </a:endParaRPr>
          </a:p>
        </p:txBody>
      </p:sp>
      <p:pic>
        <p:nvPicPr>
          <p:cNvPr id="8" name="Grafik 7" descr="Ein Bild, das Grafiken, Clipart, Electric Blue (Farbe), Design enthält.&#10;&#10;KI-generierte Inhalte können fehlerhaft sein.">
            <a:extLst>
              <a:ext uri="{FF2B5EF4-FFF2-40B4-BE49-F238E27FC236}">
                <a16:creationId xmlns:a16="http://schemas.microsoft.com/office/drawing/2014/main" id="{50AFD620-6C96-CC10-7365-278C4A7E6A2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344471" y="1756173"/>
            <a:ext cx="1036315" cy="619652"/>
          </a:xfrm>
          <a:prstGeom prst="rect">
            <a:avLst/>
          </a:prstGeom>
        </p:spPr>
      </p:pic>
      <p:graphicFrame>
        <p:nvGraphicFramePr>
          <p:cNvPr id="9" name="Tabelle 8">
            <a:extLst>
              <a:ext uri="{FF2B5EF4-FFF2-40B4-BE49-F238E27FC236}">
                <a16:creationId xmlns:a16="http://schemas.microsoft.com/office/drawing/2014/main" id="{A74E2757-AA15-DB29-A988-C1DE6586029F}"/>
              </a:ext>
            </a:extLst>
          </p:cNvPr>
          <p:cNvGraphicFramePr>
            <a:graphicFrameLocks noGrp="1"/>
          </p:cNvGraphicFramePr>
          <p:nvPr>
            <p:extLst>
              <p:ext uri="{D42A27DB-BD31-4B8C-83A1-F6EECF244321}">
                <p14:modId xmlns:p14="http://schemas.microsoft.com/office/powerpoint/2010/main" val="4099377236"/>
              </p:ext>
            </p:extLst>
          </p:nvPr>
        </p:nvGraphicFramePr>
        <p:xfrm>
          <a:off x="810607" y="4221088"/>
          <a:ext cx="10570786" cy="1112520"/>
        </p:xfrm>
        <a:graphic>
          <a:graphicData uri="http://schemas.openxmlformats.org/drawingml/2006/table">
            <a:tbl>
              <a:tblPr firstRow="1" bandRow="1">
                <a:tableStyleId>{F29867FB-AFA2-4E26-9472-A78925E37D7E}</a:tableStyleId>
              </a:tblPr>
              <a:tblGrid>
                <a:gridCol w="3600400">
                  <a:extLst>
                    <a:ext uri="{9D8B030D-6E8A-4147-A177-3AD203B41FA5}">
                      <a16:colId xmlns:a16="http://schemas.microsoft.com/office/drawing/2014/main" val="1836489972"/>
                    </a:ext>
                  </a:extLst>
                </a:gridCol>
                <a:gridCol w="6970386">
                  <a:extLst>
                    <a:ext uri="{9D8B030D-6E8A-4147-A177-3AD203B41FA5}">
                      <a16:colId xmlns:a16="http://schemas.microsoft.com/office/drawing/2014/main" val="1074054923"/>
                    </a:ext>
                  </a:extLst>
                </a:gridCol>
              </a:tblGrid>
              <a:tr h="370840">
                <a:tc>
                  <a:txBody>
                    <a:bodyPr/>
                    <a:lstStyle/>
                    <a:p>
                      <a:r>
                        <a:rPr lang="de-DE" sz="1600" b="0" dirty="0">
                          <a:solidFill>
                            <a:schemeClr val="tx1"/>
                          </a:solidFill>
                        </a:rPr>
                        <a:t>a) Frühwarnung verbessern </a:t>
                      </a:r>
                      <a:endParaRPr lang="de-DE" sz="1600"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4000"/>
                        </a:lnSpc>
                        <a:spcBef>
                          <a:spcPts val="0"/>
                        </a:spcBef>
                        <a:spcAft>
                          <a:spcPts val="1100"/>
                        </a:spcAft>
                        <a:buClrTx/>
                        <a:buSzTx/>
                        <a:buFont typeface="Arial" panose="020B0604020202020204" pitchFamily="34" charset="0"/>
                        <a:buNone/>
                        <a:tabLst/>
                        <a:defRPr/>
                      </a:pPr>
                      <a:r>
                        <a:rPr lang="de-DE" sz="1600" b="0" dirty="0">
                          <a:solidFill>
                            <a:schemeClr val="tx1"/>
                          </a:solidFill>
                        </a:rPr>
                        <a:t>b) Katastrophenschutz organisieren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3146331592"/>
                  </a:ext>
                </a:extLst>
              </a:tr>
              <a:tr h="370840">
                <a:tc>
                  <a:txBody>
                    <a:bodyPr/>
                    <a:lstStyle/>
                    <a:p>
                      <a:r>
                        <a:rPr lang="de-DE" sz="1600" dirty="0"/>
                        <a:t>c) </a:t>
                      </a:r>
                      <a:r>
                        <a:rPr lang="de-DE" sz="1600" b="0" dirty="0">
                          <a:solidFill>
                            <a:schemeClr val="tx1"/>
                          </a:solidFill>
                        </a:rPr>
                        <a:t>Regenwasser zurückhalten</a:t>
                      </a:r>
                      <a:endParaRPr lang="de-DE" sz="1600"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r>
                        <a:rPr lang="de-DE" sz="1600" dirty="0"/>
                        <a:t>c) </a:t>
                      </a:r>
                      <a:r>
                        <a:rPr lang="de-DE" sz="1600" b="0" dirty="0">
                          <a:solidFill>
                            <a:schemeClr val="tx1"/>
                          </a:solidFill>
                        </a:rPr>
                        <a:t>Flächenplanung anpassen </a:t>
                      </a:r>
                      <a:endParaRPr lang="de-DE" sz="1600"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585884682"/>
                  </a:ext>
                </a:extLst>
              </a:tr>
              <a:tr h="370840">
                <a:tc>
                  <a:txBody>
                    <a:bodyPr/>
                    <a:lstStyle/>
                    <a:p>
                      <a:r>
                        <a:rPr lang="de-DE" sz="1600" dirty="0"/>
                        <a:t>d) </a:t>
                      </a:r>
                      <a:r>
                        <a:rPr lang="de-DE" sz="1600" b="0" dirty="0">
                          <a:solidFill>
                            <a:schemeClr val="tx1"/>
                          </a:solidFill>
                        </a:rPr>
                        <a:t>Ausbau von Schutzanlagen</a:t>
                      </a:r>
                      <a:endParaRPr lang="de-DE" sz="1600" dirty="0"/>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4000"/>
                        </a:lnSpc>
                        <a:spcBef>
                          <a:spcPts val="0"/>
                        </a:spcBef>
                        <a:spcAft>
                          <a:spcPts val="1100"/>
                        </a:spcAft>
                        <a:buClrTx/>
                        <a:buSzTx/>
                        <a:buFont typeface="Arial" panose="020B0604020202020204" pitchFamily="34" charset="0"/>
                        <a:buNone/>
                        <a:tabLst/>
                        <a:defRPr/>
                      </a:pPr>
                      <a:r>
                        <a:rPr lang="de-DE" sz="1600" dirty="0"/>
                        <a:t>e) </a:t>
                      </a:r>
                      <a:r>
                        <a:rPr lang="de-DE" sz="1600" b="0" dirty="0">
                          <a:solidFill>
                            <a:schemeClr val="tx1"/>
                          </a:solidFill>
                        </a:rPr>
                        <a:t>Information und Eigenvorsorge stärken</a:t>
                      </a:r>
                    </a:p>
                  </a:txBody>
                  <a:tcPr>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2213339514"/>
                  </a:ext>
                </a:extLst>
              </a:tr>
            </a:tbl>
          </a:graphicData>
        </a:graphic>
      </p:graphicFrame>
    </p:spTree>
    <p:extLst>
      <p:ext uri="{BB962C8B-B14F-4D97-AF65-F5344CB8AC3E}">
        <p14:creationId xmlns:p14="http://schemas.microsoft.com/office/powerpoint/2010/main" val="2836174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EA3CC-A831-AB10-9DBC-BC72685833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0662D81-420F-B5F0-8298-09D4BBA318AF}"/>
              </a:ext>
            </a:extLst>
          </p:cNvPr>
          <p:cNvSpPr>
            <a:spLocks noGrp="1"/>
          </p:cNvSpPr>
          <p:nvPr>
            <p:ph type="title"/>
          </p:nvPr>
        </p:nvSpPr>
        <p:spPr/>
        <p:txBody>
          <a:bodyPr/>
          <a:lstStyle/>
          <a:p>
            <a:r>
              <a:rPr lang="de-DE" dirty="0"/>
              <a:t>Hochwasserschutzmaßnahmen</a:t>
            </a:r>
            <a:br>
              <a:rPr lang="de-DE" dirty="0"/>
            </a:br>
            <a:r>
              <a:rPr lang="de-DE" dirty="0"/>
              <a:t>Gruppenpuzzle –</a:t>
            </a:r>
            <a:r>
              <a:rPr lang="de-DE" dirty="0">
                <a:solidFill>
                  <a:schemeClr val="accent1"/>
                </a:solidFill>
              </a:rPr>
              <a:t> </a:t>
            </a:r>
            <a:r>
              <a:rPr lang="de-DE" dirty="0" err="1">
                <a:solidFill>
                  <a:schemeClr val="accent1"/>
                </a:solidFill>
              </a:rPr>
              <a:t>ZWEIter</a:t>
            </a:r>
            <a:r>
              <a:rPr lang="de-DE" dirty="0">
                <a:solidFill>
                  <a:schemeClr val="accent1"/>
                </a:solidFill>
              </a:rPr>
              <a:t> Schritt</a:t>
            </a:r>
            <a:endParaRPr lang="de-DE" dirty="0"/>
          </a:p>
        </p:txBody>
      </p:sp>
      <p:sp>
        <p:nvSpPr>
          <p:cNvPr id="3" name="Inhaltsplatzhalter 2">
            <a:extLst>
              <a:ext uri="{FF2B5EF4-FFF2-40B4-BE49-F238E27FC236}">
                <a16:creationId xmlns:a16="http://schemas.microsoft.com/office/drawing/2014/main" id="{B070595C-7FC7-5EAE-09BA-BAD0AE9965C3}"/>
              </a:ext>
            </a:extLst>
          </p:cNvPr>
          <p:cNvSpPr>
            <a:spLocks noGrp="1"/>
          </p:cNvSpPr>
          <p:nvPr>
            <p:ph idx="1"/>
          </p:nvPr>
        </p:nvSpPr>
        <p:spPr/>
        <p:txBody>
          <a:bodyPr/>
          <a:lstStyle/>
          <a:p>
            <a:pPr algn="just"/>
            <a:r>
              <a:rPr lang="de-DE" sz="1800" dirty="0">
                <a:ea typeface="Open Sans"/>
                <a:cs typeface="Open Sans"/>
              </a:rPr>
              <a:t>Aufgabe Expertengruppen:</a:t>
            </a:r>
          </a:p>
          <a:p>
            <a:r>
              <a:rPr lang="de-DE" b="0" dirty="0">
                <a:solidFill>
                  <a:schemeClr val="tx1"/>
                </a:solidFill>
              </a:rPr>
              <a:t>Recherchiert in den Expertengruppen jeweils eine der Schutzmaßnahmen. Betrachtet dabei folgende </a:t>
            </a:r>
          </a:p>
          <a:p>
            <a:r>
              <a:rPr lang="de-DE" b="0" dirty="0"/>
              <a:t>Aspekte:</a:t>
            </a:r>
          </a:p>
          <a:p>
            <a:pPr marL="342900" lvl="0" indent="-342900">
              <a:buFont typeface="Arial" panose="020B0604020202020204" pitchFamily="34" charset="0"/>
              <a:buChar char="•"/>
            </a:pPr>
            <a:r>
              <a:rPr lang="de-DE" b="0" dirty="0">
                <a:solidFill>
                  <a:schemeClr val="tx1"/>
                </a:solidFill>
              </a:rPr>
              <a:t>Funktionsweise</a:t>
            </a:r>
          </a:p>
          <a:p>
            <a:pPr marL="342900" lvl="0" indent="-342900">
              <a:buFont typeface="Arial" panose="020B0604020202020204" pitchFamily="34" charset="0"/>
              <a:buChar char="•"/>
            </a:pPr>
            <a:r>
              <a:rPr lang="de-DE" b="0" dirty="0">
                <a:solidFill>
                  <a:schemeClr val="tx1"/>
                </a:solidFill>
              </a:rPr>
              <a:t>Wirksamkeit</a:t>
            </a:r>
          </a:p>
          <a:p>
            <a:pPr marL="342900" lvl="0" indent="-342900">
              <a:buFont typeface="Arial" panose="020B0604020202020204" pitchFamily="34" charset="0"/>
              <a:buChar char="•"/>
            </a:pPr>
            <a:r>
              <a:rPr lang="de-DE" b="0" dirty="0">
                <a:solidFill>
                  <a:schemeClr val="tx1"/>
                </a:solidFill>
              </a:rPr>
              <a:t>Akzeptanz der Gesellschaft</a:t>
            </a:r>
          </a:p>
          <a:p>
            <a:pPr marL="342900" lvl="0" indent="-342900">
              <a:buFont typeface="Arial" panose="020B0604020202020204" pitchFamily="34" charset="0"/>
              <a:buChar char="•"/>
            </a:pPr>
            <a:r>
              <a:rPr lang="de-DE" b="0" dirty="0">
                <a:solidFill>
                  <a:schemeClr val="tx1"/>
                </a:solidFill>
              </a:rPr>
              <a:t>Umsetzbarkeit</a:t>
            </a:r>
          </a:p>
          <a:p>
            <a:pPr marL="342900" lvl="0" indent="-342900">
              <a:buFont typeface="Arial" panose="020B0604020202020204" pitchFamily="34" charset="0"/>
              <a:buChar char="•"/>
            </a:pPr>
            <a:r>
              <a:rPr lang="de-DE" b="0" dirty="0">
                <a:solidFill>
                  <a:schemeClr val="tx1"/>
                </a:solidFill>
              </a:rPr>
              <a:t>Kosten</a:t>
            </a:r>
          </a:p>
          <a:p>
            <a:pPr marL="342900" lvl="0" indent="-342900">
              <a:buFont typeface="Arial" panose="020B0604020202020204" pitchFamily="34" charset="0"/>
              <a:buChar char="•"/>
            </a:pPr>
            <a:r>
              <a:rPr lang="de-DE" b="0" dirty="0">
                <a:solidFill>
                  <a:schemeClr val="tx1"/>
                </a:solidFill>
              </a:rPr>
              <a:t>(…)</a:t>
            </a:r>
          </a:p>
          <a:p>
            <a:endParaRPr lang="de-DE" dirty="0"/>
          </a:p>
        </p:txBody>
      </p:sp>
      <p:sp>
        <p:nvSpPr>
          <p:cNvPr id="4" name="Datumsplatzhalter 3">
            <a:extLst>
              <a:ext uri="{FF2B5EF4-FFF2-40B4-BE49-F238E27FC236}">
                <a16:creationId xmlns:a16="http://schemas.microsoft.com/office/drawing/2014/main" id="{CA7F82F1-471F-B3F0-84F9-CC59B5B27964}"/>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6DDAAD8A-55F5-143A-44AD-69CDB9959AC2}"/>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1845E10B-E758-ADE5-7112-0C2954ED83C6}"/>
              </a:ext>
            </a:extLst>
          </p:cNvPr>
          <p:cNvSpPr>
            <a:spLocks noGrp="1"/>
          </p:cNvSpPr>
          <p:nvPr>
            <p:ph type="sldNum" sz="quarter" idx="12"/>
          </p:nvPr>
        </p:nvSpPr>
        <p:spPr/>
        <p:txBody>
          <a:bodyPr/>
          <a:lstStyle/>
          <a:p>
            <a:pPr algn="l"/>
            <a:fld id="{32306F79-3C06-4672-972B-47D8DE2A461D}" type="slidenum">
              <a:rPr lang="de-DE" smtClean="0"/>
              <a:pPr algn="l"/>
              <a:t>15</a:t>
            </a:fld>
            <a:endParaRPr lang="de-DE" dirty="0">
              <a:solidFill>
                <a:schemeClr val="tx1"/>
              </a:solidFill>
            </a:endParaRPr>
          </a:p>
        </p:txBody>
      </p:sp>
      <p:pic>
        <p:nvPicPr>
          <p:cNvPr id="7" name="Grafik 6" descr="Ein Bild, das Grafiken, Clipart, Electric Blue (Farbe), Design enthält.&#10;&#10;KI-generierte Inhalte können fehlerhaft sein.">
            <a:extLst>
              <a:ext uri="{FF2B5EF4-FFF2-40B4-BE49-F238E27FC236}">
                <a16:creationId xmlns:a16="http://schemas.microsoft.com/office/drawing/2014/main" id="{2ABEF5F7-A57E-F4B2-9170-8C88F9A1495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344471" y="1756173"/>
            <a:ext cx="1036315" cy="619652"/>
          </a:xfrm>
          <a:prstGeom prst="rect">
            <a:avLst/>
          </a:prstGeom>
        </p:spPr>
      </p:pic>
    </p:spTree>
    <p:extLst>
      <p:ext uri="{BB962C8B-B14F-4D97-AF65-F5344CB8AC3E}">
        <p14:creationId xmlns:p14="http://schemas.microsoft.com/office/powerpoint/2010/main" val="3009907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532E54-32AE-D8E7-EE24-EEA90D1A881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60A01FA-0A2D-4780-9BB2-CD5849D24DB1}"/>
              </a:ext>
            </a:extLst>
          </p:cNvPr>
          <p:cNvSpPr>
            <a:spLocks noGrp="1"/>
          </p:cNvSpPr>
          <p:nvPr>
            <p:ph type="title"/>
          </p:nvPr>
        </p:nvSpPr>
        <p:spPr/>
        <p:txBody>
          <a:bodyPr/>
          <a:lstStyle/>
          <a:p>
            <a:r>
              <a:rPr lang="de-DE" dirty="0"/>
              <a:t>Hochwasserschutzmaßnahmen</a:t>
            </a:r>
            <a:br>
              <a:rPr lang="de-DE" dirty="0"/>
            </a:br>
            <a:r>
              <a:rPr lang="de-DE" dirty="0"/>
              <a:t>Gruppenpuzzle –</a:t>
            </a:r>
            <a:r>
              <a:rPr lang="de-DE" dirty="0">
                <a:solidFill>
                  <a:schemeClr val="accent1"/>
                </a:solidFill>
              </a:rPr>
              <a:t> Dritter Schritt</a:t>
            </a:r>
            <a:endParaRPr lang="de-DE" dirty="0"/>
          </a:p>
        </p:txBody>
      </p:sp>
      <p:sp>
        <p:nvSpPr>
          <p:cNvPr id="3" name="Inhaltsplatzhalter 2">
            <a:extLst>
              <a:ext uri="{FF2B5EF4-FFF2-40B4-BE49-F238E27FC236}">
                <a16:creationId xmlns:a16="http://schemas.microsoft.com/office/drawing/2014/main" id="{46510ECC-D8B5-192C-FC97-95FB19742C80}"/>
              </a:ext>
            </a:extLst>
          </p:cNvPr>
          <p:cNvSpPr>
            <a:spLocks noGrp="1"/>
          </p:cNvSpPr>
          <p:nvPr>
            <p:ph idx="1"/>
          </p:nvPr>
        </p:nvSpPr>
        <p:spPr/>
        <p:txBody>
          <a:bodyPr/>
          <a:lstStyle/>
          <a:p>
            <a:pPr algn="just"/>
            <a:r>
              <a:rPr lang="de-DE" sz="1800" dirty="0">
                <a:ea typeface="Open Sans"/>
                <a:cs typeface="Open Sans"/>
              </a:rPr>
              <a:t>Aufgabe Stammgruppe:</a:t>
            </a:r>
          </a:p>
          <a:p>
            <a:pPr marL="457200" indent="-457200">
              <a:buFont typeface="+mj-lt"/>
              <a:buAutoNum type="arabicPeriod"/>
            </a:pPr>
            <a:r>
              <a:rPr lang="de-DE" b="0" dirty="0">
                <a:solidFill>
                  <a:schemeClr val="tx1"/>
                </a:solidFill>
              </a:rPr>
              <a:t>Präsentiert euren Gruppenmitgliedern die Informationen zu der Schutzmaßnahme aus der Expertengruppe. </a:t>
            </a:r>
          </a:p>
          <a:p>
            <a:pPr marL="457200" indent="-457200">
              <a:buFont typeface="+mj-lt"/>
              <a:buAutoNum type="arabicPeriod"/>
            </a:pPr>
            <a:r>
              <a:rPr lang="de-DE" b="0" dirty="0">
                <a:solidFill>
                  <a:schemeClr val="tx1"/>
                </a:solidFill>
              </a:rPr>
              <a:t>Erörtert mögliche Perspektiven und Interessen eurer Rolle mit Hilfe des Textes und notiert diese auf dem Arbeitsblatt. </a:t>
            </a:r>
          </a:p>
          <a:p>
            <a:pPr marL="457200" indent="-457200">
              <a:buFont typeface="+mj-lt"/>
              <a:buAutoNum type="arabicPeriod"/>
            </a:pPr>
            <a:r>
              <a:rPr lang="de-DE" b="0" dirty="0">
                <a:solidFill>
                  <a:schemeClr val="tx1"/>
                </a:solidFill>
              </a:rPr>
              <a:t>Diskutiert auf dieser Basis mögliche Argumente, die eure Position unterstützen und zusätzlich Gegenargumente, die euch entgegengebracht werden können. Notiert diese als Vorbereitung auf die Gruppendiskussion.</a:t>
            </a:r>
          </a:p>
          <a:p>
            <a:endParaRPr lang="de-DE" dirty="0"/>
          </a:p>
        </p:txBody>
      </p:sp>
      <p:sp>
        <p:nvSpPr>
          <p:cNvPr id="4" name="Datumsplatzhalter 3">
            <a:extLst>
              <a:ext uri="{FF2B5EF4-FFF2-40B4-BE49-F238E27FC236}">
                <a16:creationId xmlns:a16="http://schemas.microsoft.com/office/drawing/2014/main" id="{6789B3A0-E218-D23F-4052-20C604FC4742}"/>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1ED657A6-AF71-5D02-134A-466BB0A50596}"/>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45E93633-2A48-997A-2012-309643CF7557}"/>
              </a:ext>
            </a:extLst>
          </p:cNvPr>
          <p:cNvSpPr>
            <a:spLocks noGrp="1"/>
          </p:cNvSpPr>
          <p:nvPr>
            <p:ph type="sldNum" sz="quarter" idx="12"/>
          </p:nvPr>
        </p:nvSpPr>
        <p:spPr/>
        <p:txBody>
          <a:bodyPr/>
          <a:lstStyle/>
          <a:p>
            <a:pPr algn="l"/>
            <a:fld id="{32306F79-3C06-4672-972B-47D8DE2A461D}" type="slidenum">
              <a:rPr lang="de-DE" smtClean="0"/>
              <a:pPr algn="l"/>
              <a:t>16</a:t>
            </a:fld>
            <a:endParaRPr lang="de-DE" dirty="0">
              <a:solidFill>
                <a:schemeClr val="tx1"/>
              </a:solidFill>
            </a:endParaRPr>
          </a:p>
        </p:txBody>
      </p:sp>
      <p:pic>
        <p:nvPicPr>
          <p:cNvPr id="7" name="Grafik 6" descr="Ein Bild, das Grafiken, Clipart, Electric Blue (Farbe), Design enthält.&#10;&#10;KI-generierte Inhalte können fehlerhaft sein.">
            <a:extLst>
              <a:ext uri="{FF2B5EF4-FFF2-40B4-BE49-F238E27FC236}">
                <a16:creationId xmlns:a16="http://schemas.microsoft.com/office/drawing/2014/main" id="{9FF785E8-72F8-3FF6-8FC1-D99F2DDCAFB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344471" y="1756173"/>
            <a:ext cx="1036315" cy="619652"/>
          </a:xfrm>
          <a:prstGeom prst="rect">
            <a:avLst/>
          </a:prstGeom>
        </p:spPr>
      </p:pic>
    </p:spTree>
    <p:extLst>
      <p:ext uri="{BB962C8B-B14F-4D97-AF65-F5344CB8AC3E}">
        <p14:creationId xmlns:p14="http://schemas.microsoft.com/office/powerpoint/2010/main" val="2379350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9EE7-36E0-07CE-7AB3-BC7E32CC64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28D501C-C82D-9E60-91FF-89454232177B}"/>
              </a:ext>
            </a:extLst>
          </p:cNvPr>
          <p:cNvSpPr>
            <a:spLocks noGrp="1"/>
          </p:cNvSpPr>
          <p:nvPr>
            <p:ph type="title"/>
          </p:nvPr>
        </p:nvSpPr>
        <p:spPr/>
        <p:txBody>
          <a:bodyPr/>
          <a:lstStyle/>
          <a:p>
            <a:r>
              <a:rPr lang="de-DE" dirty="0"/>
              <a:t>Hochwasserschutzmaßnahmen</a:t>
            </a:r>
            <a:br>
              <a:rPr lang="de-DE" dirty="0"/>
            </a:br>
            <a:r>
              <a:rPr lang="de-DE" dirty="0"/>
              <a:t>Gruppenpuzzle –</a:t>
            </a:r>
            <a:r>
              <a:rPr lang="de-DE" dirty="0">
                <a:solidFill>
                  <a:schemeClr val="accent1"/>
                </a:solidFill>
              </a:rPr>
              <a:t> Vierter Schritt</a:t>
            </a:r>
            <a:endParaRPr lang="de-DE" dirty="0"/>
          </a:p>
        </p:txBody>
      </p:sp>
      <p:sp>
        <p:nvSpPr>
          <p:cNvPr id="3" name="Inhaltsplatzhalter 2">
            <a:extLst>
              <a:ext uri="{FF2B5EF4-FFF2-40B4-BE49-F238E27FC236}">
                <a16:creationId xmlns:a16="http://schemas.microsoft.com/office/drawing/2014/main" id="{ECFDA6A3-D391-9382-78FE-C5749A1E2B73}"/>
              </a:ext>
            </a:extLst>
          </p:cNvPr>
          <p:cNvSpPr>
            <a:spLocks noGrp="1"/>
          </p:cNvSpPr>
          <p:nvPr>
            <p:ph idx="1"/>
          </p:nvPr>
        </p:nvSpPr>
        <p:spPr/>
        <p:txBody>
          <a:bodyPr/>
          <a:lstStyle/>
          <a:p>
            <a:r>
              <a:rPr lang="de-DE" b="0" dirty="0">
                <a:solidFill>
                  <a:schemeClr val="tx1"/>
                </a:solidFill>
              </a:rPr>
              <a:t>Unsere Kommune möchte aufgrund der bekannten Auswirkungen und des hohen Risikos von Schäden bei Hochwasser konkrete Maßnahmen in Angriff nehmen. </a:t>
            </a:r>
          </a:p>
          <a:p>
            <a:r>
              <a:rPr lang="de-DE" b="0" dirty="0">
                <a:solidFill>
                  <a:schemeClr val="tx1"/>
                </a:solidFill>
              </a:rPr>
              <a:t>Doch es steht nur ein begrenztes Budget zur Verfügung. Diskutiert, welche der Maßnahmen umgesetzt werden sollen und in welcher Reihenfolge dies geschehen soll.  </a:t>
            </a:r>
          </a:p>
          <a:p>
            <a:endParaRPr lang="de-DE" dirty="0"/>
          </a:p>
        </p:txBody>
      </p:sp>
      <p:sp>
        <p:nvSpPr>
          <p:cNvPr id="4" name="Datumsplatzhalter 3">
            <a:extLst>
              <a:ext uri="{FF2B5EF4-FFF2-40B4-BE49-F238E27FC236}">
                <a16:creationId xmlns:a16="http://schemas.microsoft.com/office/drawing/2014/main" id="{59FD078F-6E1C-575B-151B-B38E974C6F13}"/>
              </a:ext>
            </a:extLst>
          </p:cNvPr>
          <p:cNvSpPr>
            <a:spLocks noGrp="1"/>
          </p:cNvSpPr>
          <p:nvPr>
            <p:ph type="dt" sz="half" idx="10"/>
          </p:nvPr>
        </p:nvSpPr>
        <p:spPr/>
        <p:txBody>
          <a:bodyPr/>
          <a:lstStyle/>
          <a:p>
            <a:fld id="{6333944E-755B-4AAE-A836-2F7EAB2B6474}" type="datetime1">
              <a:rPr lang="de-DE" smtClean="0"/>
              <a:pPr/>
              <a:t>15.09.2026</a:t>
            </a:fld>
            <a:endParaRPr lang="de-DE" dirty="0">
              <a:solidFill>
                <a:schemeClr val="tx1"/>
              </a:solidFill>
            </a:endParaRPr>
          </a:p>
        </p:txBody>
      </p:sp>
      <p:sp>
        <p:nvSpPr>
          <p:cNvPr id="5" name="Fußzeilenplatzhalter 4">
            <a:extLst>
              <a:ext uri="{FF2B5EF4-FFF2-40B4-BE49-F238E27FC236}">
                <a16:creationId xmlns:a16="http://schemas.microsoft.com/office/drawing/2014/main" id="{F1DA3B9E-C98C-F142-AE6F-DF0B62E69419}"/>
              </a:ext>
            </a:extLst>
          </p:cNvPr>
          <p:cNvSpPr>
            <a:spLocks noGrp="1"/>
          </p:cNvSpPr>
          <p:nvPr>
            <p:ph type="ftr" sz="quarter" idx="11"/>
          </p:nvPr>
        </p:nvSpPr>
        <p:spPr/>
        <p:txBody>
          <a:bodyPr/>
          <a:lstStyle/>
          <a:p>
            <a:r>
              <a:rPr lang="de-DE" dirty="0"/>
              <a:t>Hochwasser und Hochwasserschutzmaßnahmen in Sachsen </a:t>
            </a:r>
          </a:p>
        </p:txBody>
      </p:sp>
      <p:sp>
        <p:nvSpPr>
          <p:cNvPr id="6" name="Foliennummernplatzhalter 5">
            <a:extLst>
              <a:ext uri="{FF2B5EF4-FFF2-40B4-BE49-F238E27FC236}">
                <a16:creationId xmlns:a16="http://schemas.microsoft.com/office/drawing/2014/main" id="{6E376F22-5651-91E2-52F4-2987AC3312B4}"/>
              </a:ext>
            </a:extLst>
          </p:cNvPr>
          <p:cNvSpPr>
            <a:spLocks noGrp="1"/>
          </p:cNvSpPr>
          <p:nvPr>
            <p:ph type="sldNum" sz="quarter" idx="12"/>
          </p:nvPr>
        </p:nvSpPr>
        <p:spPr/>
        <p:txBody>
          <a:bodyPr/>
          <a:lstStyle/>
          <a:p>
            <a:pPr algn="l"/>
            <a:fld id="{32306F79-3C06-4672-972B-47D8DE2A461D}" type="slidenum">
              <a:rPr lang="de-DE" smtClean="0"/>
              <a:pPr algn="l"/>
              <a:t>17</a:t>
            </a:fld>
            <a:endParaRPr lang="de-DE" dirty="0">
              <a:solidFill>
                <a:schemeClr val="tx1"/>
              </a:solidFill>
            </a:endParaRPr>
          </a:p>
        </p:txBody>
      </p:sp>
      <p:pic>
        <p:nvPicPr>
          <p:cNvPr id="7" name="Grafik 6" descr="Ein Bild, das Grafiken, Clipart, Electric Blue (Farbe), Design enthält.&#10;&#10;KI-generierte Inhalte können fehlerhaft sein.">
            <a:extLst>
              <a:ext uri="{FF2B5EF4-FFF2-40B4-BE49-F238E27FC236}">
                <a16:creationId xmlns:a16="http://schemas.microsoft.com/office/drawing/2014/main" id="{B17E1175-B66B-AD37-D30D-30AF2E0DA358}"/>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a:fillRect/>
          </a:stretch>
        </p:blipFill>
        <p:spPr>
          <a:xfrm>
            <a:off x="10776521" y="1691774"/>
            <a:ext cx="604266" cy="619652"/>
          </a:xfrm>
          <a:prstGeom prst="rect">
            <a:avLst/>
          </a:prstGeom>
        </p:spPr>
      </p:pic>
    </p:spTree>
    <p:extLst>
      <p:ext uri="{BB962C8B-B14F-4D97-AF65-F5344CB8AC3E}">
        <p14:creationId xmlns:p14="http://schemas.microsoft.com/office/powerpoint/2010/main" val="3893667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C62544F-1E0F-6343-38AA-85BC37423542}"/>
              </a:ext>
            </a:extLst>
          </p:cNvPr>
          <p:cNvSpPr>
            <a:spLocks noGrp="1"/>
          </p:cNvSpPr>
          <p:nvPr>
            <p:ph type="title"/>
          </p:nvPr>
        </p:nvSpPr>
        <p:spPr/>
        <p:txBody>
          <a:bodyPr/>
          <a:lstStyle/>
          <a:p>
            <a:r>
              <a:rPr lang="de-DE" dirty="0"/>
              <a:t>Noch Fragen?</a:t>
            </a:r>
          </a:p>
        </p:txBody>
      </p:sp>
      <p:sp>
        <p:nvSpPr>
          <p:cNvPr id="3" name="Textfeld 2">
            <a:extLst>
              <a:ext uri="{FF2B5EF4-FFF2-40B4-BE49-F238E27FC236}">
                <a16:creationId xmlns:a16="http://schemas.microsoft.com/office/drawing/2014/main" id="{65AFE43E-4046-EFF7-CD61-8EE9A41419D5}"/>
              </a:ext>
            </a:extLst>
          </p:cNvPr>
          <p:cNvSpPr txBox="1"/>
          <p:nvPr/>
        </p:nvSpPr>
        <p:spPr>
          <a:xfrm>
            <a:off x="6384032" y="5013176"/>
            <a:ext cx="5688632" cy="656975"/>
          </a:xfrm>
          <a:prstGeom prst="rect">
            <a:avLst/>
          </a:prstGeom>
          <a:noFill/>
        </p:spPr>
        <p:txBody>
          <a:bodyPr wrap="square" lIns="0" tIns="0" rIns="0" bIns="0" rtlCol="0">
            <a:spAutoFit/>
          </a:bodyPr>
          <a:lstStyle/>
          <a:p>
            <a:r>
              <a:rPr lang="de-DE" sz="1400" b="0" dirty="0">
                <a:solidFill>
                  <a:schemeClr val="tx1"/>
                </a:solidFill>
              </a:rPr>
              <a:t>erstellt durch die </a:t>
            </a:r>
            <a:r>
              <a:rPr lang="de-DE" sz="1400" dirty="0">
                <a:solidFill>
                  <a:schemeClr val="tx1"/>
                </a:solidFill>
              </a:rPr>
              <a:t>Professur für Geographische Bildung</a:t>
            </a:r>
            <a:r>
              <a:rPr lang="de-DE" sz="1400" b="0" dirty="0">
                <a:solidFill>
                  <a:schemeClr val="tx1"/>
                </a:solidFill>
              </a:rPr>
              <a:t>, TU Dresden im Auftrag des </a:t>
            </a:r>
            <a:r>
              <a:rPr lang="de-DE" sz="1400" dirty="0">
                <a:solidFill>
                  <a:schemeClr val="tx1"/>
                </a:solidFill>
              </a:rPr>
              <a:t>Sächsischen Landesamts für Umwelt, Landwirtschaft und Geologie (LfULG)</a:t>
            </a:r>
            <a:r>
              <a:rPr lang="de-DE" sz="1400" b="0" dirty="0">
                <a:solidFill>
                  <a:schemeClr val="tx1"/>
                </a:solidFill>
              </a:rPr>
              <a:t>.</a:t>
            </a:r>
            <a:endParaRPr lang="de-DE" sz="1400" dirty="0">
              <a:solidFill>
                <a:schemeClr val="tx1"/>
              </a:solidFill>
            </a:endParaRPr>
          </a:p>
        </p:txBody>
      </p:sp>
    </p:spTree>
    <p:extLst>
      <p:ext uri="{BB962C8B-B14F-4D97-AF65-F5344CB8AC3E}">
        <p14:creationId xmlns:p14="http://schemas.microsoft.com/office/powerpoint/2010/main" val="2827588384"/>
      </p:ext>
    </p:extLst>
  </p:cSld>
  <p:clrMapOvr>
    <a:masterClrMapping/>
  </p:clrMapOvr>
</p:sld>
</file>

<file path=ppt/theme/theme1.xml><?xml version="1.0" encoding="utf-8"?>
<a:theme xmlns:a="http://schemas.openxmlformats.org/drawingml/2006/main" name="Office">
  <a:themeElements>
    <a:clrScheme name="ReKIS">
      <a:dk1>
        <a:sysClr val="windowText" lastClr="000000"/>
      </a:dk1>
      <a:lt1>
        <a:sysClr val="window" lastClr="FFFFFF"/>
      </a:lt1>
      <a:dk2>
        <a:srgbClr val="000000"/>
      </a:dk2>
      <a:lt2>
        <a:srgbClr val="FFFFFF"/>
      </a:lt2>
      <a:accent1>
        <a:srgbClr val="FF00F2"/>
      </a:accent1>
      <a:accent2>
        <a:srgbClr val="00D77B"/>
      </a:accent2>
      <a:accent3>
        <a:srgbClr val="1421A3"/>
      </a:accent3>
      <a:accent4>
        <a:srgbClr val="00E3FF"/>
      </a:accent4>
      <a:accent5>
        <a:srgbClr val="7944FF"/>
      </a:accent5>
      <a:accent6>
        <a:srgbClr val="006059"/>
      </a:accent6>
      <a:hlink>
        <a:srgbClr val="000000"/>
      </a:hlink>
      <a:folHlink>
        <a:srgbClr val="000000"/>
      </a:folHlink>
    </a:clrScheme>
    <a:fontScheme name="Slackey_Arial">
      <a:majorFont>
        <a:latin typeface="Slackey"/>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algn="l">
          <a:defRPr dirty="0" err="1" smtClean="0"/>
        </a:defPPr>
      </a:lstStyle>
    </a:txDef>
  </a:objectDefaults>
  <a:extraClrSchemeLst/>
  <a:extLst>
    <a:ext uri="{05A4C25C-085E-4340-85A3-A5531E510DB2}">
      <thm15:themeFamily xmlns:thm15="http://schemas.microsoft.com/office/thememl/2012/main" name="ReKIS-Campus_Inter_VariableFont" id="{378E16E6-5F65-493E-BB07-8CCBA7A5B164}" vid="{9900377E-2A37-4B2A-AF4C-ED6F1E7B4A8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574B5E24FAC7C46B8E2F26F254754D7" ma:contentTypeVersion="2" ma:contentTypeDescription="Ein neues Dokument erstellen." ma:contentTypeScope="" ma:versionID="714a4d3f3aa5c6ccc6015d4fe2665f91">
  <xsd:schema xmlns:xsd="http://www.w3.org/2001/XMLSchema" xmlns:xs="http://www.w3.org/2001/XMLSchema" xmlns:p="http://schemas.microsoft.com/office/2006/metadata/properties" xmlns:ns2="6e2aa7df-bc9b-4278-82c3-b0827ffe35f0" targetNamespace="http://schemas.microsoft.com/office/2006/metadata/properties" ma:root="true" ma:fieldsID="1315a4f59a1f668a32a031b1aa83ff0c" ns2:_="">
    <xsd:import namespace="6e2aa7df-bc9b-4278-82c3-b0827ffe35f0"/>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2aa7df-bc9b-4278-82c3-b0827ffe35f0" elementFormDefault="qualified">
    <xsd:import namespace="http://schemas.microsoft.com/office/2006/documentManagement/types"/>
    <xsd:import namespace="http://schemas.microsoft.com/office/infopath/2007/PartnerControls"/>
    <xsd:element name="SharedWithUsers" ma:index="8"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CF3F0A3-4D6C-429A-B1AB-A347FEE927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2aa7df-bc9b-4278-82c3-b0827ffe35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3EDB47F-2DEF-4842-8FCE-93AFF66DBC33}">
  <ds:schemaRefs>
    <ds:schemaRef ds:uri="http://schemas.microsoft.com/sharepoint/v3/contenttype/forms"/>
  </ds:schemaRefs>
</ds:datastoreItem>
</file>

<file path=customXml/itemProps3.xml><?xml version="1.0" encoding="utf-8"?>
<ds:datastoreItem xmlns:ds="http://schemas.openxmlformats.org/officeDocument/2006/customXml" ds:itemID="{6741C9BA-4B58-4A8F-A180-AE9BE1CE2C16}">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Template>
  <TotalTime>0</TotalTime>
  <Words>1198</Words>
  <Application>Microsoft Office PowerPoint</Application>
  <PresentationFormat>Breitbild</PresentationFormat>
  <Paragraphs>195</Paragraphs>
  <Slides>18</Slides>
  <Notes>14</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18</vt:i4>
      </vt:variant>
    </vt:vector>
  </HeadingPairs>
  <TitlesOfParts>
    <vt:vector size="26" baseType="lpstr">
      <vt:lpstr>Aptos</vt:lpstr>
      <vt:lpstr>Arial</vt:lpstr>
      <vt:lpstr>Symbol</vt:lpstr>
      <vt:lpstr>Calibri</vt:lpstr>
      <vt:lpstr>Open Sans</vt:lpstr>
      <vt:lpstr>Wingdings</vt:lpstr>
      <vt:lpstr>Slackey</vt:lpstr>
      <vt:lpstr>Office</vt:lpstr>
      <vt:lpstr>„Sogar der Hauptbahnhof stand unter Wasser!“ </vt:lpstr>
      <vt:lpstr>PowerPoint-Präsentation</vt:lpstr>
      <vt:lpstr>Und heute?</vt:lpstr>
      <vt:lpstr>Agenda</vt:lpstr>
      <vt:lpstr>Hochwasser in Dresden </vt:lpstr>
      <vt:lpstr>Hochwasser in Dresden </vt:lpstr>
      <vt:lpstr>Überschwemmungsgebiete  Hochwasser 2002, 2006, 2013</vt:lpstr>
      <vt:lpstr>Niederschlag = Regen?</vt:lpstr>
      <vt:lpstr>Überschwemmungsgebiete  3D-Karte</vt:lpstr>
      <vt:lpstr>Hochwasser in Dresden </vt:lpstr>
      <vt:lpstr>Hochwasserschutzmaßnahmen</vt:lpstr>
      <vt:lpstr>Hochwasserschutzmaßnahmen </vt:lpstr>
      <vt:lpstr>PowerPoint-Präsentation</vt:lpstr>
      <vt:lpstr>Hochwasserschutzmaßnahmen Gruppenpuzzle – Erster Schritt</vt:lpstr>
      <vt:lpstr>Hochwasserschutzmaßnahmen Gruppenpuzzle – ZWEIter Schritt</vt:lpstr>
      <vt:lpstr>Hochwasserschutzmaßnahmen Gruppenpuzzle – Dritter Schritt</vt:lpstr>
      <vt:lpstr>Hochwasserschutzmaßnahmen Gruppenpuzzle – Vierter Schritt</vt:lpstr>
      <vt:lpstr>Noch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Hier steht eine Headline zweite Zeile</dc:title>
  <dc:creator>Anne Meyer</dc:creator>
  <cp:lastModifiedBy>Kleeberg, Kirstin - LfULG</cp:lastModifiedBy>
  <cp:revision>173</cp:revision>
  <dcterms:created xsi:type="dcterms:W3CDTF">2026-01-22T11:44:27Z</dcterms:created>
  <dcterms:modified xsi:type="dcterms:W3CDTF">2026-09-15T13:16:19Z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0x010100B574B5E24FAC7C46B8E2F26F254754D7</vt:lpwstr>
  </property>
</Properties>
</file>